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5117" r:id="rId1"/>
  </p:sldMasterIdLst>
  <p:notesMasterIdLst>
    <p:notesMasterId r:id="rId4"/>
  </p:notesMasterIdLst>
  <p:handoutMasterIdLst>
    <p:handoutMasterId r:id="rId5"/>
  </p:handoutMasterIdLst>
  <p:sldIdLst>
    <p:sldId id="2147374856" r:id="rId2"/>
    <p:sldId id="2147374854" r:id="rId3"/>
  </p:sldIdLst>
  <p:sldSz cx="12192000" cy="6858000"/>
  <p:notesSz cx="7011988" cy="9297988"/>
  <p:custShowLst>
    <p:custShow name="Format Guide Workshop" id="0">
      <p:sldLst/>
    </p:custShow>
  </p:custShowLst>
  <p:custDataLst>
    <p:tags r:id="rId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xcerpt Arbitration or Litigation" id="{2E70A1B6-F48C-49D7-828A-9B5D54F30A32}">
          <p14:sldIdLst>
            <p14:sldId id="2147374856"/>
            <p14:sldId id="2147374854"/>
          </p14:sldIdLst>
        </p14:section>
      </p14:sectionLst>
    </p:ext>
    <p:ext uri="{EFAFB233-063F-42B5-8137-9DF3F51BA10A}">
      <p15:sldGuideLst xmlns:p15="http://schemas.microsoft.com/office/powerpoint/2012/main">
        <p15:guide id="1" orient="horz" pos="3521" userDrawn="1">
          <p15:clr>
            <a:srgbClr val="A4A3A4"/>
          </p15:clr>
        </p15:guide>
        <p15:guide id="2" pos="1103" userDrawn="1">
          <p15:clr>
            <a:srgbClr val="A4A3A4"/>
          </p15:clr>
        </p15:guide>
        <p15:guide id="3" pos="7416" userDrawn="1">
          <p15:clr>
            <a:srgbClr val="A4A3A4"/>
          </p15:clr>
        </p15:guide>
        <p15:guide id="6" pos="6206" userDrawn="1">
          <p15:clr>
            <a:srgbClr val="A4A3A4"/>
          </p15:clr>
        </p15:guide>
        <p15:guide id="7" pos="1055" userDrawn="1">
          <p15:clr>
            <a:srgbClr val="A4A3A4"/>
          </p15:clr>
        </p15:guide>
        <p15:guide id="8" pos="61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1554CC-4080-9BD8-8FF9-C2C2AB210140}" name="Musaev, Maria" initials="MM" userId="S::mmusaev@dennemeyer.com::42919a94-1d87-4ab0-854d-355e19cd7e82" providerId="AD"/>
  <p188:author id="{10B233EF-87DD-0E04-8154-E0EBA97C20E1}" name="Tanya Amit B. Bansal" initials="TABB" userId="S::tabbansal@adeconomy.ae::7173355c-5c60-477d-b42a-cc8b41b1dae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beyli, Nicolas" initials="JN" lastIdx="1" clrIdx="0">
    <p:extLst>
      <p:ext uri="{19B8F6BF-5375-455C-9EA6-DF929625EA0E}">
        <p15:presenceInfo xmlns:p15="http://schemas.microsoft.com/office/powerpoint/2012/main" userId="Jbeyli, Nicolas" providerId="None"/>
      </p:ext>
    </p:extLst>
  </p:cmAuthor>
  <p:cmAuthor id="2" name="Catherine Paul Chowdhury" initials="CPC" lastIdx="17" clrIdx="1">
    <p:extLst>
      <p:ext uri="{19B8F6BF-5375-455C-9EA6-DF929625EA0E}">
        <p15:presenceInfo xmlns:p15="http://schemas.microsoft.com/office/powerpoint/2012/main" userId="S::katy@inkorporatedbusinesswriting.onmicrosoft.com::474830fd-341a-42bb-a4d3-814342eb4520" providerId="AD"/>
      </p:ext>
    </p:extLst>
  </p:cmAuthor>
  <p:cmAuthor id="3" name="Mostafa Mahmoud A. Allam" initials="MMAA" lastIdx="1" clrIdx="2">
    <p:extLst>
      <p:ext uri="{19B8F6BF-5375-455C-9EA6-DF929625EA0E}">
        <p15:presenceInfo xmlns:p15="http://schemas.microsoft.com/office/powerpoint/2012/main" userId="S::mmallam@adeconomy.ae::6f1f0dc4-4fc9-45ea-9f8b-867e028d40ad" providerId="AD"/>
      </p:ext>
    </p:extLst>
  </p:cmAuthor>
  <p:cmAuthor id="4" name="Sanyal, Soham" initials="SS" lastIdx="12" clrIdx="3">
    <p:extLst>
      <p:ext uri="{19B8F6BF-5375-455C-9EA6-DF929625EA0E}">
        <p15:presenceInfo xmlns:p15="http://schemas.microsoft.com/office/powerpoint/2012/main" userId="S::ssanyal@deloitte.com::515f1f6f-8366-49e7-921f-d6f66eacaa4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6761"/>
    <a:srgbClr val="FFCCCC"/>
    <a:srgbClr val="575757"/>
    <a:srgbClr val="BEBEBE"/>
    <a:srgbClr val="FFC000"/>
    <a:srgbClr val="CD6A62"/>
    <a:srgbClr val="ED7D31"/>
    <a:srgbClr val="F58030"/>
    <a:srgbClr val="CA7E79"/>
    <a:srgbClr val="FFF4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EB12D2-3038-4096-8982-A597C838F98C}" v="32" dt="2024-04-29T13:56:55.3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06" autoAdjust="0"/>
    <p:restoredTop sz="94796" autoAdjust="0"/>
  </p:normalViewPr>
  <p:slideViewPr>
    <p:cSldViewPr snapToGrid="0">
      <p:cViewPr varScale="1">
        <p:scale>
          <a:sx n="113" d="100"/>
          <a:sy n="113" d="100"/>
        </p:scale>
        <p:origin x="126" y="348"/>
      </p:cViewPr>
      <p:guideLst>
        <p:guide orient="horz" pos="3521"/>
        <p:guide pos="1103"/>
        <p:guide pos="7416"/>
        <p:guide pos="6206"/>
        <p:guide pos="1055"/>
        <p:guide pos="6168"/>
      </p:guideLst>
    </p:cSldViewPr>
  </p:slideViewPr>
  <p:outlineViewPr>
    <p:cViewPr>
      <p:scale>
        <a:sx n="33" d="100"/>
        <a:sy n="33" d="100"/>
      </p:scale>
      <p:origin x="0" y="-31140"/>
    </p:cViewPr>
  </p:outlineViewPr>
  <p:notesTextViewPr>
    <p:cViewPr>
      <p:scale>
        <a:sx n="3" d="2"/>
        <a:sy n="3" d="2"/>
      </p:scale>
      <p:origin x="0" y="0"/>
    </p:cViewPr>
  </p:notesTextViewPr>
  <p:sorterViewPr>
    <p:cViewPr varScale="1">
      <p:scale>
        <a:sx n="1" d="1"/>
        <a:sy n="1" d="1"/>
      </p:scale>
      <p:origin x="0" y="0"/>
    </p:cViewPr>
  </p:sorterViewPr>
  <p:notesViewPr>
    <p:cSldViewPr snapToGrid="0">
      <p:cViewPr>
        <p:scale>
          <a:sx n="75" d="100"/>
          <a:sy n="75" d="100"/>
        </p:scale>
        <p:origin x="2574" y="44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gs" Target="tags/tag1.xml"/><Relationship Id="rId11" Type="http://schemas.openxmlformats.org/officeDocument/2006/relationships/tableStyles" Target="tableStyles.xml"/><Relationship Id="rId5" Type="http://schemas.openxmlformats.org/officeDocument/2006/relationships/handoutMaster" Target="handoutMasters/handoutMaster1.xml"/><Relationship Id="rId10" Type="http://schemas.openxmlformats.org/officeDocument/2006/relationships/theme" Target="theme/theme1.xml"/><Relationship Id="rId4" Type="http://schemas.openxmlformats.org/officeDocument/2006/relationships/notesMaster" Target="notesMasters/notesMaster1.xml"/><Relationship Id="rId9" Type="http://schemas.openxmlformats.org/officeDocument/2006/relationships/viewProps" Target="view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ldi, Brigitte" userId="e3cea6f1-dc6a-4e5c-b607-0287acd49267" providerId="ADAL" clId="{18EB12D2-3038-4096-8982-A597C838F98C}"/>
    <pc:docChg chg="custSel delSld modSld modMainMaster delSection modSection replTag modNotesMaster">
      <pc:chgData name="Baldi, Brigitte" userId="e3cea6f1-dc6a-4e5c-b607-0287acd49267" providerId="ADAL" clId="{18EB12D2-3038-4096-8982-A597C838F98C}" dt="2024-04-29T13:53:26.414" v="419" actId="20577"/>
      <pc:docMkLst>
        <pc:docMk/>
      </pc:docMkLst>
      <pc:sldChg chg="del">
        <pc:chgData name="Baldi, Brigitte" userId="e3cea6f1-dc6a-4e5c-b607-0287acd49267" providerId="ADAL" clId="{18EB12D2-3038-4096-8982-A597C838F98C}" dt="2024-04-29T13:45:05.187" v="0" actId="18676"/>
        <pc:sldMkLst>
          <pc:docMk/>
          <pc:sldMk cId="873372039" sldId="275"/>
        </pc:sldMkLst>
      </pc:sldChg>
      <pc:sldChg chg="del">
        <pc:chgData name="Baldi, Brigitte" userId="e3cea6f1-dc6a-4e5c-b607-0287acd49267" providerId="ADAL" clId="{18EB12D2-3038-4096-8982-A597C838F98C}" dt="2024-04-29T13:45:29.892" v="13" actId="18676"/>
        <pc:sldMkLst>
          <pc:docMk/>
          <pc:sldMk cId="2710210121" sldId="2146850042"/>
        </pc:sldMkLst>
      </pc:sldChg>
      <pc:sldChg chg="del">
        <pc:chgData name="Baldi, Brigitte" userId="e3cea6f1-dc6a-4e5c-b607-0287acd49267" providerId="ADAL" clId="{18EB12D2-3038-4096-8982-A597C838F98C}" dt="2024-04-29T13:45:34.695" v="16" actId="18676"/>
        <pc:sldMkLst>
          <pc:docMk/>
          <pc:sldMk cId="2233740972" sldId="2146850048"/>
        </pc:sldMkLst>
      </pc:sldChg>
      <pc:sldChg chg="del">
        <pc:chgData name="Baldi, Brigitte" userId="e3cea6f1-dc6a-4e5c-b607-0287acd49267" providerId="ADAL" clId="{18EB12D2-3038-4096-8982-A597C838F98C}" dt="2024-04-29T13:45:33.051" v="15" actId="18676"/>
        <pc:sldMkLst>
          <pc:docMk/>
          <pc:sldMk cId="2434271141" sldId="2146850050"/>
        </pc:sldMkLst>
      </pc:sldChg>
      <pc:sldChg chg="del">
        <pc:chgData name="Baldi, Brigitte" userId="e3cea6f1-dc6a-4e5c-b607-0287acd49267" providerId="ADAL" clId="{18EB12D2-3038-4096-8982-A597C838F98C}" dt="2024-04-29T13:45:37.767" v="18" actId="18676"/>
        <pc:sldMkLst>
          <pc:docMk/>
          <pc:sldMk cId="198569293" sldId="2146850054"/>
        </pc:sldMkLst>
      </pc:sldChg>
      <pc:sldChg chg="del">
        <pc:chgData name="Baldi, Brigitte" userId="e3cea6f1-dc6a-4e5c-b607-0287acd49267" providerId="ADAL" clId="{18EB12D2-3038-4096-8982-A597C838F98C}" dt="2024-04-29T13:45:34.695" v="16" actId="18676"/>
        <pc:sldMkLst>
          <pc:docMk/>
          <pc:sldMk cId="1800046224" sldId="2146850057"/>
        </pc:sldMkLst>
      </pc:sldChg>
      <pc:sldChg chg="del">
        <pc:chgData name="Baldi, Brigitte" userId="e3cea6f1-dc6a-4e5c-b607-0287acd49267" providerId="ADAL" clId="{18EB12D2-3038-4096-8982-A597C838F98C}" dt="2024-04-29T13:45:33.051" v="15" actId="18676"/>
        <pc:sldMkLst>
          <pc:docMk/>
          <pc:sldMk cId="819027363" sldId="2146850061"/>
        </pc:sldMkLst>
      </pc:sldChg>
      <pc:sldChg chg="del">
        <pc:chgData name="Baldi, Brigitte" userId="e3cea6f1-dc6a-4e5c-b607-0287acd49267" providerId="ADAL" clId="{18EB12D2-3038-4096-8982-A597C838F98C}" dt="2024-04-29T13:45:34.695" v="16" actId="18676"/>
        <pc:sldMkLst>
          <pc:docMk/>
          <pc:sldMk cId="3175867422" sldId="2146850067"/>
        </pc:sldMkLst>
      </pc:sldChg>
      <pc:sldChg chg="del">
        <pc:chgData name="Baldi, Brigitte" userId="e3cea6f1-dc6a-4e5c-b607-0287acd49267" providerId="ADAL" clId="{18EB12D2-3038-4096-8982-A597C838F98C}" dt="2024-04-29T13:45:37.767" v="18" actId="18676"/>
        <pc:sldMkLst>
          <pc:docMk/>
          <pc:sldMk cId="3703437059" sldId="2146850068"/>
        </pc:sldMkLst>
      </pc:sldChg>
      <pc:sldChg chg="del">
        <pc:chgData name="Baldi, Brigitte" userId="e3cea6f1-dc6a-4e5c-b607-0287acd49267" providerId="ADAL" clId="{18EB12D2-3038-4096-8982-A597C838F98C}" dt="2024-04-29T13:45:37.767" v="18" actId="18676"/>
        <pc:sldMkLst>
          <pc:docMk/>
          <pc:sldMk cId="2325751514" sldId="2146850072"/>
        </pc:sldMkLst>
      </pc:sldChg>
      <pc:sldChg chg="del">
        <pc:chgData name="Baldi, Brigitte" userId="e3cea6f1-dc6a-4e5c-b607-0287acd49267" providerId="ADAL" clId="{18EB12D2-3038-4096-8982-A597C838F98C}" dt="2024-04-29T13:45:39.278" v="19" actId="18676"/>
        <pc:sldMkLst>
          <pc:docMk/>
          <pc:sldMk cId="3029314460" sldId="2146850075"/>
        </pc:sldMkLst>
      </pc:sldChg>
      <pc:sldChg chg="del">
        <pc:chgData name="Baldi, Brigitte" userId="e3cea6f1-dc6a-4e5c-b607-0287acd49267" providerId="ADAL" clId="{18EB12D2-3038-4096-8982-A597C838F98C}" dt="2024-04-29T13:45:37.767" v="18" actId="18676"/>
        <pc:sldMkLst>
          <pc:docMk/>
          <pc:sldMk cId="1433675125" sldId="2146850076"/>
        </pc:sldMkLst>
      </pc:sldChg>
      <pc:sldChg chg="del">
        <pc:chgData name="Baldi, Brigitte" userId="e3cea6f1-dc6a-4e5c-b607-0287acd49267" providerId="ADAL" clId="{18EB12D2-3038-4096-8982-A597C838F98C}" dt="2024-04-29T13:45:37.767" v="18" actId="18676"/>
        <pc:sldMkLst>
          <pc:docMk/>
          <pc:sldMk cId="2826178878" sldId="2146850083"/>
        </pc:sldMkLst>
      </pc:sldChg>
      <pc:sldChg chg="del">
        <pc:chgData name="Baldi, Brigitte" userId="e3cea6f1-dc6a-4e5c-b607-0287acd49267" providerId="ADAL" clId="{18EB12D2-3038-4096-8982-A597C838F98C}" dt="2024-04-29T13:45:37.767" v="18" actId="18676"/>
        <pc:sldMkLst>
          <pc:docMk/>
          <pc:sldMk cId="1012130977" sldId="2146850085"/>
        </pc:sldMkLst>
      </pc:sldChg>
      <pc:sldChg chg="del">
        <pc:chgData name="Baldi, Brigitte" userId="e3cea6f1-dc6a-4e5c-b607-0287acd49267" providerId="ADAL" clId="{18EB12D2-3038-4096-8982-A597C838F98C}" dt="2024-04-29T13:45:37.767" v="18" actId="18676"/>
        <pc:sldMkLst>
          <pc:docMk/>
          <pc:sldMk cId="2039570493" sldId="2146850086"/>
        </pc:sldMkLst>
      </pc:sldChg>
      <pc:sldChg chg="del">
        <pc:chgData name="Baldi, Brigitte" userId="e3cea6f1-dc6a-4e5c-b607-0287acd49267" providerId="ADAL" clId="{18EB12D2-3038-4096-8982-A597C838F98C}" dt="2024-04-29T13:45:37.767" v="18" actId="18676"/>
        <pc:sldMkLst>
          <pc:docMk/>
          <pc:sldMk cId="4005038595" sldId="2146850087"/>
        </pc:sldMkLst>
      </pc:sldChg>
      <pc:sldChg chg="del">
        <pc:chgData name="Baldi, Brigitte" userId="e3cea6f1-dc6a-4e5c-b607-0287acd49267" providerId="ADAL" clId="{18EB12D2-3038-4096-8982-A597C838F98C}" dt="2024-04-29T13:45:37.767" v="18" actId="18676"/>
        <pc:sldMkLst>
          <pc:docMk/>
          <pc:sldMk cId="1721535335" sldId="2146850090"/>
        </pc:sldMkLst>
      </pc:sldChg>
      <pc:sldChg chg="del">
        <pc:chgData name="Baldi, Brigitte" userId="e3cea6f1-dc6a-4e5c-b607-0287acd49267" providerId="ADAL" clId="{18EB12D2-3038-4096-8982-A597C838F98C}" dt="2024-04-29T13:45:37.767" v="18" actId="18676"/>
        <pc:sldMkLst>
          <pc:docMk/>
          <pc:sldMk cId="1160857082" sldId="2146850097"/>
        </pc:sldMkLst>
      </pc:sldChg>
      <pc:sldChg chg="del">
        <pc:chgData name="Baldi, Brigitte" userId="e3cea6f1-dc6a-4e5c-b607-0287acd49267" providerId="ADAL" clId="{18EB12D2-3038-4096-8982-A597C838F98C}" dt="2024-04-29T13:45:39.278" v="19" actId="18676"/>
        <pc:sldMkLst>
          <pc:docMk/>
          <pc:sldMk cId="3626865402" sldId="2146850102"/>
        </pc:sldMkLst>
      </pc:sldChg>
      <pc:sldChg chg="del">
        <pc:chgData name="Baldi, Brigitte" userId="e3cea6f1-dc6a-4e5c-b607-0287acd49267" providerId="ADAL" clId="{18EB12D2-3038-4096-8982-A597C838F98C}" dt="2024-04-29T13:45:37.767" v="18" actId="18676"/>
        <pc:sldMkLst>
          <pc:docMk/>
          <pc:sldMk cId="3889886344" sldId="2146850103"/>
        </pc:sldMkLst>
      </pc:sldChg>
      <pc:sldChg chg="del">
        <pc:chgData name="Baldi, Brigitte" userId="e3cea6f1-dc6a-4e5c-b607-0287acd49267" providerId="ADAL" clId="{18EB12D2-3038-4096-8982-A597C838F98C}" dt="2024-04-29T13:45:37.767" v="18" actId="18676"/>
        <pc:sldMkLst>
          <pc:docMk/>
          <pc:sldMk cId="3659779018" sldId="2146850104"/>
        </pc:sldMkLst>
      </pc:sldChg>
      <pc:sldChg chg="del">
        <pc:chgData name="Baldi, Brigitte" userId="e3cea6f1-dc6a-4e5c-b607-0287acd49267" providerId="ADAL" clId="{18EB12D2-3038-4096-8982-A597C838F98C}" dt="2024-04-29T13:45:37.767" v="18" actId="18676"/>
        <pc:sldMkLst>
          <pc:docMk/>
          <pc:sldMk cId="2142336728" sldId="2146850105"/>
        </pc:sldMkLst>
      </pc:sldChg>
      <pc:sldChg chg="del">
        <pc:chgData name="Baldi, Brigitte" userId="e3cea6f1-dc6a-4e5c-b607-0287acd49267" providerId="ADAL" clId="{18EB12D2-3038-4096-8982-A597C838F98C}" dt="2024-04-29T13:45:37.767" v="18" actId="18676"/>
        <pc:sldMkLst>
          <pc:docMk/>
          <pc:sldMk cId="673130483" sldId="2146850106"/>
        </pc:sldMkLst>
      </pc:sldChg>
      <pc:sldChg chg="del">
        <pc:chgData name="Baldi, Brigitte" userId="e3cea6f1-dc6a-4e5c-b607-0287acd49267" providerId="ADAL" clId="{18EB12D2-3038-4096-8982-A597C838F98C}" dt="2024-04-29T13:45:39.278" v="19" actId="18676"/>
        <pc:sldMkLst>
          <pc:docMk/>
          <pc:sldMk cId="1221152405" sldId="2146850107"/>
        </pc:sldMkLst>
      </pc:sldChg>
      <pc:sldChg chg="del">
        <pc:chgData name="Baldi, Brigitte" userId="e3cea6f1-dc6a-4e5c-b607-0287acd49267" providerId="ADAL" clId="{18EB12D2-3038-4096-8982-A597C838F98C}" dt="2024-04-29T13:45:37.767" v="18" actId="18676"/>
        <pc:sldMkLst>
          <pc:docMk/>
          <pc:sldMk cId="966547834" sldId="2146850111"/>
        </pc:sldMkLst>
      </pc:sldChg>
      <pc:sldChg chg="del">
        <pc:chgData name="Baldi, Brigitte" userId="e3cea6f1-dc6a-4e5c-b607-0287acd49267" providerId="ADAL" clId="{18EB12D2-3038-4096-8982-A597C838F98C}" dt="2024-04-29T13:46:33.280" v="34" actId="18676"/>
        <pc:sldMkLst>
          <pc:docMk/>
          <pc:sldMk cId="1276764448" sldId="2146850121"/>
        </pc:sldMkLst>
      </pc:sldChg>
      <pc:sldChg chg="del">
        <pc:chgData name="Baldi, Brigitte" userId="e3cea6f1-dc6a-4e5c-b607-0287acd49267" providerId="ADAL" clId="{18EB12D2-3038-4096-8982-A597C838F98C}" dt="2024-04-29T13:45:05.187" v="0" actId="18676"/>
        <pc:sldMkLst>
          <pc:docMk/>
          <pc:sldMk cId="1822872129" sldId="2147374738"/>
        </pc:sldMkLst>
      </pc:sldChg>
      <pc:sldChg chg="del">
        <pc:chgData name="Baldi, Brigitte" userId="e3cea6f1-dc6a-4e5c-b607-0287acd49267" providerId="ADAL" clId="{18EB12D2-3038-4096-8982-A597C838F98C}" dt="2024-04-29T13:45:08.348" v="1" actId="18676"/>
        <pc:sldMkLst>
          <pc:docMk/>
          <pc:sldMk cId="2734253676" sldId="2147374739"/>
        </pc:sldMkLst>
      </pc:sldChg>
      <pc:sldChg chg="del">
        <pc:chgData name="Baldi, Brigitte" userId="e3cea6f1-dc6a-4e5c-b607-0287acd49267" providerId="ADAL" clId="{18EB12D2-3038-4096-8982-A597C838F98C}" dt="2024-04-29T13:46:31.089" v="33" actId="18676"/>
        <pc:sldMkLst>
          <pc:docMk/>
          <pc:sldMk cId="1663840855" sldId="2147374740"/>
        </pc:sldMkLst>
      </pc:sldChg>
      <pc:sldChg chg="del">
        <pc:chgData name="Baldi, Brigitte" userId="e3cea6f1-dc6a-4e5c-b607-0287acd49267" providerId="ADAL" clId="{18EB12D2-3038-4096-8982-A597C838F98C}" dt="2024-04-29T13:45:08.348" v="1" actId="18676"/>
        <pc:sldMkLst>
          <pc:docMk/>
          <pc:sldMk cId="391176570" sldId="2147374741"/>
        </pc:sldMkLst>
      </pc:sldChg>
      <pc:sldChg chg="del">
        <pc:chgData name="Baldi, Brigitte" userId="e3cea6f1-dc6a-4e5c-b607-0287acd49267" providerId="ADAL" clId="{18EB12D2-3038-4096-8982-A597C838F98C}" dt="2024-04-29T13:45:05.187" v="0" actId="18676"/>
        <pc:sldMkLst>
          <pc:docMk/>
          <pc:sldMk cId="1938582426" sldId="2147374742"/>
        </pc:sldMkLst>
      </pc:sldChg>
      <pc:sldChg chg="del">
        <pc:chgData name="Baldi, Brigitte" userId="e3cea6f1-dc6a-4e5c-b607-0287acd49267" providerId="ADAL" clId="{18EB12D2-3038-4096-8982-A597C838F98C}" dt="2024-04-29T13:45:05.187" v="0" actId="18676"/>
        <pc:sldMkLst>
          <pc:docMk/>
          <pc:sldMk cId="317642002" sldId="2147374743"/>
        </pc:sldMkLst>
      </pc:sldChg>
      <pc:sldChg chg="del">
        <pc:chgData name="Baldi, Brigitte" userId="e3cea6f1-dc6a-4e5c-b607-0287acd49267" providerId="ADAL" clId="{18EB12D2-3038-4096-8982-A597C838F98C}" dt="2024-04-29T13:45:19.927" v="8" actId="18676"/>
        <pc:sldMkLst>
          <pc:docMk/>
          <pc:sldMk cId="2201333418" sldId="2147374744"/>
        </pc:sldMkLst>
      </pc:sldChg>
      <pc:sldChg chg="del">
        <pc:chgData name="Baldi, Brigitte" userId="e3cea6f1-dc6a-4e5c-b607-0287acd49267" providerId="ADAL" clId="{18EB12D2-3038-4096-8982-A597C838F98C}" dt="2024-04-29T13:45:19.927" v="8" actId="18676"/>
        <pc:sldMkLst>
          <pc:docMk/>
          <pc:sldMk cId="827146270" sldId="2147374745"/>
        </pc:sldMkLst>
      </pc:sldChg>
      <pc:sldChg chg="del">
        <pc:chgData name="Baldi, Brigitte" userId="e3cea6f1-dc6a-4e5c-b607-0287acd49267" providerId="ADAL" clId="{18EB12D2-3038-4096-8982-A597C838F98C}" dt="2024-04-29T13:45:13.317" v="4" actId="18676"/>
        <pc:sldMkLst>
          <pc:docMk/>
          <pc:sldMk cId="3190675762" sldId="2147374746"/>
        </pc:sldMkLst>
      </pc:sldChg>
      <pc:sldChg chg="del">
        <pc:chgData name="Baldi, Brigitte" userId="e3cea6f1-dc6a-4e5c-b607-0287acd49267" providerId="ADAL" clId="{18EB12D2-3038-4096-8982-A597C838F98C}" dt="2024-04-29T13:45:13.317" v="4" actId="18676"/>
        <pc:sldMkLst>
          <pc:docMk/>
          <pc:sldMk cId="953606652" sldId="2147374747"/>
        </pc:sldMkLst>
      </pc:sldChg>
      <pc:sldChg chg="del">
        <pc:chgData name="Baldi, Brigitte" userId="e3cea6f1-dc6a-4e5c-b607-0287acd49267" providerId="ADAL" clId="{18EB12D2-3038-4096-8982-A597C838F98C}" dt="2024-04-29T13:45:13.317" v="4" actId="18676"/>
        <pc:sldMkLst>
          <pc:docMk/>
          <pc:sldMk cId="823569116" sldId="2147374748"/>
        </pc:sldMkLst>
      </pc:sldChg>
      <pc:sldChg chg="del">
        <pc:chgData name="Baldi, Brigitte" userId="e3cea6f1-dc6a-4e5c-b607-0287acd49267" providerId="ADAL" clId="{18EB12D2-3038-4096-8982-A597C838F98C}" dt="2024-04-29T13:45:13.317" v="4" actId="18676"/>
        <pc:sldMkLst>
          <pc:docMk/>
          <pc:sldMk cId="1684911215" sldId="2147374749"/>
        </pc:sldMkLst>
      </pc:sldChg>
      <pc:sldChg chg="del">
        <pc:chgData name="Baldi, Brigitte" userId="e3cea6f1-dc6a-4e5c-b607-0287acd49267" providerId="ADAL" clId="{18EB12D2-3038-4096-8982-A597C838F98C}" dt="2024-04-29T13:45:13.317" v="4" actId="18676"/>
        <pc:sldMkLst>
          <pc:docMk/>
          <pc:sldMk cId="2191213440" sldId="2147374750"/>
        </pc:sldMkLst>
      </pc:sldChg>
      <pc:sldChg chg="del">
        <pc:chgData name="Baldi, Brigitte" userId="e3cea6f1-dc6a-4e5c-b607-0287acd49267" providerId="ADAL" clId="{18EB12D2-3038-4096-8982-A597C838F98C}" dt="2024-04-29T13:45:13.317" v="4" actId="18676"/>
        <pc:sldMkLst>
          <pc:docMk/>
          <pc:sldMk cId="2019058388" sldId="2147374751"/>
        </pc:sldMkLst>
      </pc:sldChg>
      <pc:sldChg chg="del">
        <pc:chgData name="Baldi, Brigitte" userId="e3cea6f1-dc6a-4e5c-b607-0287acd49267" providerId="ADAL" clId="{18EB12D2-3038-4096-8982-A597C838F98C}" dt="2024-04-29T13:45:13.317" v="4" actId="18676"/>
        <pc:sldMkLst>
          <pc:docMk/>
          <pc:sldMk cId="2935901546" sldId="2147374752"/>
        </pc:sldMkLst>
      </pc:sldChg>
      <pc:sldChg chg="del">
        <pc:chgData name="Baldi, Brigitte" userId="e3cea6f1-dc6a-4e5c-b607-0287acd49267" providerId="ADAL" clId="{18EB12D2-3038-4096-8982-A597C838F98C}" dt="2024-04-29T13:45:13.317" v="4" actId="18676"/>
        <pc:sldMkLst>
          <pc:docMk/>
          <pc:sldMk cId="2836174195" sldId="2147374753"/>
        </pc:sldMkLst>
      </pc:sldChg>
      <pc:sldChg chg="del">
        <pc:chgData name="Baldi, Brigitte" userId="e3cea6f1-dc6a-4e5c-b607-0287acd49267" providerId="ADAL" clId="{18EB12D2-3038-4096-8982-A597C838F98C}" dt="2024-04-29T13:45:13.317" v="4" actId="18676"/>
        <pc:sldMkLst>
          <pc:docMk/>
          <pc:sldMk cId="2651752861" sldId="2147374754"/>
        </pc:sldMkLst>
      </pc:sldChg>
      <pc:sldChg chg="del">
        <pc:chgData name="Baldi, Brigitte" userId="e3cea6f1-dc6a-4e5c-b607-0287acd49267" providerId="ADAL" clId="{18EB12D2-3038-4096-8982-A597C838F98C}" dt="2024-04-29T13:45:13.317" v="4" actId="18676"/>
        <pc:sldMkLst>
          <pc:docMk/>
          <pc:sldMk cId="3470775475" sldId="2147374756"/>
        </pc:sldMkLst>
      </pc:sldChg>
      <pc:sldChg chg="del">
        <pc:chgData name="Baldi, Brigitte" userId="e3cea6f1-dc6a-4e5c-b607-0287acd49267" providerId="ADAL" clId="{18EB12D2-3038-4096-8982-A597C838F98C}" dt="2024-04-29T13:45:13.317" v="4" actId="18676"/>
        <pc:sldMkLst>
          <pc:docMk/>
          <pc:sldMk cId="454894771" sldId="2147374758"/>
        </pc:sldMkLst>
      </pc:sldChg>
      <pc:sldChg chg="del">
        <pc:chgData name="Baldi, Brigitte" userId="e3cea6f1-dc6a-4e5c-b607-0287acd49267" providerId="ADAL" clId="{18EB12D2-3038-4096-8982-A597C838F98C}" dt="2024-04-29T13:45:25.530" v="11" actId="18676"/>
        <pc:sldMkLst>
          <pc:docMk/>
          <pc:sldMk cId="3036368071" sldId="2147374759"/>
        </pc:sldMkLst>
      </pc:sldChg>
      <pc:sldChg chg="del">
        <pc:chgData name="Baldi, Brigitte" userId="e3cea6f1-dc6a-4e5c-b607-0287acd49267" providerId="ADAL" clId="{18EB12D2-3038-4096-8982-A597C838F98C}" dt="2024-04-29T13:45:14.608" v="5" actId="18676"/>
        <pc:sldMkLst>
          <pc:docMk/>
          <pc:sldMk cId="2581681562" sldId="2147374760"/>
        </pc:sldMkLst>
      </pc:sldChg>
      <pc:sldChg chg="del">
        <pc:chgData name="Baldi, Brigitte" userId="e3cea6f1-dc6a-4e5c-b607-0287acd49267" providerId="ADAL" clId="{18EB12D2-3038-4096-8982-A597C838F98C}" dt="2024-04-29T13:45:21.901" v="9" actId="18676"/>
        <pc:sldMkLst>
          <pc:docMk/>
          <pc:sldMk cId="320004417" sldId="2147374761"/>
        </pc:sldMkLst>
      </pc:sldChg>
      <pc:sldChg chg="del">
        <pc:chgData name="Baldi, Brigitte" userId="e3cea6f1-dc6a-4e5c-b607-0287acd49267" providerId="ADAL" clId="{18EB12D2-3038-4096-8982-A597C838F98C}" dt="2024-04-29T13:45:16.209" v="6" actId="18676"/>
        <pc:sldMkLst>
          <pc:docMk/>
          <pc:sldMk cId="1522921490" sldId="2147374762"/>
        </pc:sldMkLst>
      </pc:sldChg>
      <pc:sldChg chg="del">
        <pc:chgData name="Baldi, Brigitte" userId="e3cea6f1-dc6a-4e5c-b607-0287acd49267" providerId="ADAL" clId="{18EB12D2-3038-4096-8982-A597C838F98C}" dt="2024-04-29T13:45:16.209" v="6" actId="18676"/>
        <pc:sldMkLst>
          <pc:docMk/>
          <pc:sldMk cId="3585173579" sldId="2147374763"/>
        </pc:sldMkLst>
      </pc:sldChg>
      <pc:sldChg chg="del">
        <pc:chgData name="Baldi, Brigitte" userId="e3cea6f1-dc6a-4e5c-b607-0287acd49267" providerId="ADAL" clId="{18EB12D2-3038-4096-8982-A597C838F98C}" dt="2024-04-29T13:45:16.209" v="6" actId="18676"/>
        <pc:sldMkLst>
          <pc:docMk/>
          <pc:sldMk cId="1526244892" sldId="2147374764"/>
        </pc:sldMkLst>
      </pc:sldChg>
      <pc:sldChg chg="del">
        <pc:chgData name="Baldi, Brigitte" userId="e3cea6f1-dc6a-4e5c-b607-0287acd49267" providerId="ADAL" clId="{18EB12D2-3038-4096-8982-A597C838F98C}" dt="2024-04-29T13:45:21.901" v="9" actId="18676"/>
        <pc:sldMkLst>
          <pc:docMk/>
          <pc:sldMk cId="1377839611" sldId="2147374765"/>
        </pc:sldMkLst>
      </pc:sldChg>
      <pc:sldChg chg="del">
        <pc:chgData name="Baldi, Brigitte" userId="e3cea6f1-dc6a-4e5c-b607-0287acd49267" providerId="ADAL" clId="{18EB12D2-3038-4096-8982-A597C838F98C}" dt="2024-04-29T13:45:16.209" v="6" actId="18676"/>
        <pc:sldMkLst>
          <pc:docMk/>
          <pc:sldMk cId="620971714" sldId="2147374766"/>
        </pc:sldMkLst>
      </pc:sldChg>
      <pc:sldChg chg="del">
        <pc:chgData name="Baldi, Brigitte" userId="e3cea6f1-dc6a-4e5c-b607-0287acd49267" providerId="ADAL" clId="{18EB12D2-3038-4096-8982-A597C838F98C}" dt="2024-04-29T13:45:16.209" v="6" actId="18676"/>
        <pc:sldMkLst>
          <pc:docMk/>
          <pc:sldMk cId="359617668" sldId="2147374767"/>
        </pc:sldMkLst>
      </pc:sldChg>
      <pc:sldChg chg="del">
        <pc:chgData name="Baldi, Brigitte" userId="e3cea6f1-dc6a-4e5c-b607-0287acd49267" providerId="ADAL" clId="{18EB12D2-3038-4096-8982-A597C838F98C}" dt="2024-04-29T13:45:16.209" v="6" actId="18676"/>
        <pc:sldMkLst>
          <pc:docMk/>
          <pc:sldMk cId="519473259" sldId="2147374768"/>
        </pc:sldMkLst>
      </pc:sldChg>
      <pc:sldChg chg="del">
        <pc:chgData name="Baldi, Brigitte" userId="e3cea6f1-dc6a-4e5c-b607-0287acd49267" providerId="ADAL" clId="{18EB12D2-3038-4096-8982-A597C838F98C}" dt="2024-04-29T13:45:16.209" v="6" actId="18676"/>
        <pc:sldMkLst>
          <pc:docMk/>
          <pc:sldMk cId="2572159059" sldId="2147374769"/>
        </pc:sldMkLst>
      </pc:sldChg>
      <pc:sldChg chg="del">
        <pc:chgData name="Baldi, Brigitte" userId="e3cea6f1-dc6a-4e5c-b607-0287acd49267" providerId="ADAL" clId="{18EB12D2-3038-4096-8982-A597C838F98C}" dt="2024-04-29T13:45:16.209" v="6" actId="18676"/>
        <pc:sldMkLst>
          <pc:docMk/>
          <pc:sldMk cId="3620765514" sldId="2147374770"/>
        </pc:sldMkLst>
      </pc:sldChg>
      <pc:sldChg chg="del">
        <pc:chgData name="Baldi, Brigitte" userId="e3cea6f1-dc6a-4e5c-b607-0287acd49267" providerId="ADAL" clId="{18EB12D2-3038-4096-8982-A597C838F98C}" dt="2024-04-29T13:45:25.530" v="11" actId="18676"/>
        <pc:sldMkLst>
          <pc:docMk/>
          <pc:sldMk cId="3997647590" sldId="2147374772"/>
        </pc:sldMkLst>
      </pc:sldChg>
      <pc:sldChg chg="del">
        <pc:chgData name="Baldi, Brigitte" userId="e3cea6f1-dc6a-4e5c-b607-0287acd49267" providerId="ADAL" clId="{18EB12D2-3038-4096-8982-A597C838F98C}" dt="2024-04-29T13:45:13.317" v="4" actId="18676"/>
        <pc:sldMkLst>
          <pc:docMk/>
          <pc:sldMk cId="2140487113" sldId="2147374773"/>
        </pc:sldMkLst>
      </pc:sldChg>
      <pc:sldChg chg="del">
        <pc:chgData name="Baldi, Brigitte" userId="e3cea6f1-dc6a-4e5c-b607-0287acd49267" providerId="ADAL" clId="{18EB12D2-3038-4096-8982-A597C838F98C}" dt="2024-04-29T13:45:25.530" v="11" actId="18676"/>
        <pc:sldMkLst>
          <pc:docMk/>
          <pc:sldMk cId="3039295321" sldId="2147374774"/>
        </pc:sldMkLst>
      </pc:sldChg>
      <pc:sldChg chg="del">
        <pc:chgData name="Baldi, Brigitte" userId="e3cea6f1-dc6a-4e5c-b607-0287acd49267" providerId="ADAL" clId="{18EB12D2-3038-4096-8982-A597C838F98C}" dt="2024-04-29T13:45:25.530" v="11" actId="18676"/>
        <pc:sldMkLst>
          <pc:docMk/>
          <pc:sldMk cId="1042554013" sldId="2147374775"/>
        </pc:sldMkLst>
      </pc:sldChg>
      <pc:sldChg chg="del">
        <pc:chgData name="Baldi, Brigitte" userId="e3cea6f1-dc6a-4e5c-b607-0287acd49267" providerId="ADAL" clId="{18EB12D2-3038-4096-8982-A597C838F98C}" dt="2024-04-29T13:45:25.530" v="11" actId="18676"/>
        <pc:sldMkLst>
          <pc:docMk/>
          <pc:sldMk cId="40997952" sldId="2147374776"/>
        </pc:sldMkLst>
      </pc:sldChg>
      <pc:sldChg chg="del">
        <pc:chgData name="Baldi, Brigitte" userId="e3cea6f1-dc6a-4e5c-b607-0287acd49267" providerId="ADAL" clId="{18EB12D2-3038-4096-8982-A597C838F98C}" dt="2024-04-29T13:45:13.317" v="4" actId="18676"/>
        <pc:sldMkLst>
          <pc:docMk/>
          <pc:sldMk cId="1861920970" sldId="2147374777"/>
        </pc:sldMkLst>
      </pc:sldChg>
      <pc:sldChg chg="del">
        <pc:chgData name="Baldi, Brigitte" userId="e3cea6f1-dc6a-4e5c-b607-0287acd49267" providerId="ADAL" clId="{18EB12D2-3038-4096-8982-A597C838F98C}" dt="2024-04-29T13:45:25.530" v="11" actId="18676"/>
        <pc:sldMkLst>
          <pc:docMk/>
          <pc:sldMk cId="4097224909" sldId="2147374778"/>
        </pc:sldMkLst>
      </pc:sldChg>
      <pc:sldChg chg="del">
        <pc:chgData name="Baldi, Brigitte" userId="e3cea6f1-dc6a-4e5c-b607-0287acd49267" providerId="ADAL" clId="{18EB12D2-3038-4096-8982-A597C838F98C}" dt="2024-04-29T13:45:25.530" v="11" actId="18676"/>
        <pc:sldMkLst>
          <pc:docMk/>
          <pc:sldMk cId="3534404149" sldId="2147374779"/>
        </pc:sldMkLst>
      </pc:sldChg>
      <pc:sldChg chg="del">
        <pc:chgData name="Baldi, Brigitte" userId="e3cea6f1-dc6a-4e5c-b607-0287acd49267" providerId="ADAL" clId="{18EB12D2-3038-4096-8982-A597C838F98C}" dt="2024-04-29T13:45:25.530" v="11" actId="18676"/>
        <pc:sldMkLst>
          <pc:docMk/>
          <pc:sldMk cId="1723043279" sldId="2147374780"/>
        </pc:sldMkLst>
      </pc:sldChg>
      <pc:sldChg chg="del">
        <pc:chgData name="Baldi, Brigitte" userId="e3cea6f1-dc6a-4e5c-b607-0287acd49267" providerId="ADAL" clId="{18EB12D2-3038-4096-8982-A597C838F98C}" dt="2024-04-29T13:45:25.530" v="11" actId="18676"/>
        <pc:sldMkLst>
          <pc:docMk/>
          <pc:sldMk cId="81827205" sldId="2147374781"/>
        </pc:sldMkLst>
      </pc:sldChg>
      <pc:sldChg chg="del">
        <pc:chgData name="Baldi, Brigitte" userId="e3cea6f1-dc6a-4e5c-b607-0287acd49267" providerId="ADAL" clId="{18EB12D2-3038-4096-8982-A597C838F98C}" dt="2024-04-29T13:45:25.530" v="11" actId="18676"/>
        <pc:sldMkLst>
          <pc:docMk/>
          <pc:sldMk cId="573541071" sldId="2147374782"/>
        </pc:sldMkLst>
      </pc:sldChg>
      <pc:sldChg chg="del">
        <pc:chgData name="Baldi, Brigitte" userId="e3cea6f1-dc6a-4e5c-b607-0287acd49267" providerId="ADAL" clId="{18EB12D2-3038-4096-8982-A597C838F98C}" dt="2024-04-29T13:45:25.530" v="11" actId="18676"/>
        <pc:sldMkLst>
          <pc:docMk/>
          <pc:sldMk cId="3782698063" sldId="2147374785"/>
        </pc:sldMkLst>
      </pc:sldChg>
      <pc:sldChg chg="del">
        <pc:chgData name="Baldi, Brigitte" userId="e3cea6f1-dc6a-4e5c-b607-0287acd49267" providerId="ADAL" clId="{18EB12D2-3038-4096-8982-A597C838F98C}" dt="2024-04-29T13:45:13.317" v="4" actId="18676"/>
        <pc:sldMkLst>
          <pc:docMk/>
          <pc:sldMk cId="384505214" sldId="2147374788"/>
        </pc:sldMkLst>
      </pc:sldChg>
      <pc:sldChg chg="del">
        <pc:chgData name="Baldi, Brigitte" userId="e3cea6f1-dc6a-4e5c-b607-0287acd49267" providerId="ADAL" clId="{18EB12D2-3038-4096-8982-A597C838F98C}" dt="2024-04-29T13:45:25.530" v="11" actId="18676"/>
        <pc:sldMkLst>
          <pc:docMk/>
          <pc:sldMk cId="3473602417" sldId="2147374790"/>
        </pc:sldMkLst>
      </pc:sldChg>
      <pc:sldChg chg="del">
        <pc:chgData name="Baldi, Brigitte" userId="e3cea6f1-dc6a-4e5c-b607-0287acd49267" providerId="ADAL" clId="{18EB12D2-3038-4096-8982-A597C838F98C}" dt="2024-04-29T13:46:27.079" v="31" actId="18676"/>
        <pc:sldMkLst>
          <pc:docMk/>
          <pc:sldMk cId="1164804514" sldId="2147374792"/>
        </pc:sldMkLst>
      </pc:sldChg>
      <pc:sldChg chg="del">
        <pc:chgData name="Baldi, Brigitte" userId="e3cea6f1-dc6a-4e5c-b607-0287acd49267" providerId="ADAL" clId="{18EB12D2-3038-4096-8982-A597C838F98C}" dt="2024-04-29T13:46:24.536" v="30" actId="18676"/>
        <pc:sldMkLst>
          <pc:docMk/>
          <pc:sldMk cId="1449029655" sldId="2147374794"/>
        </pc:sldMkLst>
      </pc:sldChg>
      <pc:sldChg chg="del">
        <pc:chgData name="Baldi, Brigitte" userId="e3cea6f1-dc6a-4e5c-b607-0287acd49267" providerId="ADAL" clId="{18EB12D2-3038-4096-8982-A597C838F98C}" dt="2024-04-29T13:46:24.536" v="30" actId="18676"/>
        <pc:sldMkLst>
          <pc:docMk/>
          <pc:sldMk cId="2996326033" sldId="2147374795"/>
        </pc:sldMkLst>
      </pc:sldChg>
      <pc:sldChg chg="del">
        <pc:chgData name="Baldi, Brigitte" userId="e3cea6f1-dc6a-4e5c-b607-0287acd49267" providerId="ADAL" clId="{18EB12D2-3038-4096-8982-A597C838F98C}" dt="2024-04-29T13:46:24.536" v="30" actId="18676"/>
        <pc:sldMkLst>
          <pc:docMk/>
          <pc:sldMk cId="491259709" sldId="2147374796"/>
        </pc:sldMkLst>
      </pc:sldChg>
      <pc:sldChg chg="del">
        <pc:chgData name="Baldi, Brigitte" userId="e3cea6f1-dc6a-4e5c-b607-0287acd49267" providerId="ADAL" clId="{18EB12D2-3038-4096-8982-A597C838F98C}" dt="2024-04-29T13:46:24.536" v="30" actId="18676"/>
        <pc:sldMkLst>
          <pc:docMk/>
          <pc:sldMk cId="2253931816" sldId="2147374797"/>
        </pc:sldMkLst>
      </pc:sldChg>
      <pc:sldChg chg="del">
        <pc:chgData name="Baldi, Brigitte" userId="e3cea6f1-dc6a-4e5c-b607-0287acd49267" providerId="ADAL" clId="{18EB12D2-3038-4096-8982-A597C838F98C}" dt="2024-04-29T13:45:25.530" v="11" actId="18676"/>
        <pc:sldMkLst>
          <pc:docMk/>
          <pc:sldMk cId="2527318979" sldId="2147374798"/>
        </pc:sldMkLst>
      </pc:sldChg>
      <pc:sldChg chg="del">
        <pc:chgData name="Baldi, Brigitte" userId="e3cea6f1-dc6a-4e5c-b607-0287acd49267" providerId="ADAL" clId="{18EB12D2-3038-4096-8982-A597C838F98C}" dt="2024-04-29T13:45:25.530" v="11" actId="18676"/>
        <pc:sldMkLst>
          <pc:docMk/>
          <pc:sldMk cId="3411820139" sldId="2147374799"/>
        </pc:sldMkLst>
      </pc:sldChg>
      <pc:sldChg chg="del">
        <pc:chgData name="Baldi, Brigitte" userId="e3cea6f1-dc6a-4e5c-b607-0287acd49267" providerId="ADAL" clId="{18EB12D2-3038-4096-8982-A597C838F98C}" dt="2024-04-29T13:45:53.894" v="21" actId="47"/>
        <pc:sldMkLst>
          <pc:docMk/>
          <pc:sldMk cId="2856282679" sldId="2147374802"/>
        </pc:sldMkLst>
      </pc:sldChg>
      <pc:sldChg chg="del">
        <pc:chgData name="Baldi, Brigitte" userId="e3cea6f1-dc6a-4e5c-b607-0287acd49267" providerId="ADAL" clId="{18EB12D2-3038-4096-8982-A597C838F98C}" dt="2024-04-29T13:45:23.482" v="10" actId="18676"/>
        <pc:sldMkLst>
          <pc:docMk/>
          <pc:sldMk cId="237966097" sldId="2147374803"/>
        </pc:sldMkLst>
      </pc:sldChg>
      <pc:sldChg chg="del">
        <pc:chgData name="Baldi, Brigitte" userId="e3cea6f1-dc6a-4e5c-b607-0287acd49267" providerId="ADAL" clId="{18EB12D2-3038-4096-8982-A597C838F98C}" dt="2024-04-29T13:45:31.515" v="14" actId="18676"/>
        <pc:sldMkLst>
          <pc:docMk/>
          <pc:sldMk cId="2775492189" sldId="2147374804"/>
        </pc:sldMkLst>
      </pc:sldChg>
      <pc:sldChg chg="del">
        <pc:chgData name="Baldi, Brigitte" userId="e3cea6f1-dc6a-4e5c-b607-0287acd49267" providerId="ADAL" clId="{18EB12D2-3038-4096-8982-A597C838F98C}" dt="2024-04-29T13:46:27.079" v="31" actId="18676"/>
        <pc:sldMkLst>
          <pc:docMk/>
          <pc:sldMk cId="2372728617" sldId="2147374805"/>
        </pc:sldMkLst>
      </pc:sldChg>
      <pc:sldChg chg="del">
        <pc:chgData name="Baldi, Brigitte" userId="e3cea6f1-dc6a-4e5c-b607-0287acd49267" providerId="ADAL" clId="{18EB12D2-3038-4096-8982-A597C838F98C}" dt="2024-04-29T13:46:29.282" v="32" actId="18676"/>
        <pc:sldMkLst>
          <pc:docMk/>
          <pc:sldMk cId="552325295" sldId="2147374806"/>
        </pc:sldMkLst>
      </pc:sldChg>
      <pc:sldChg chg="del">
        <pc:chgData name="Baldi, Brigitte" userId="e3cea6f1-dc6a-4e5c-b607-0287acd49267" providerId="ADAL" clId="{18EB12D2-3038-4096-8982-A597C838F98C}" dt="2024-04-29T13:45:31.515" v="14" actId="18676"/>
        <pc:sldMkLst>
          <pc:docMk/>
          <pc:sldMk cId="2352081866" sldId="2147374807"/>
        </pc:sldMkLst>
      </pc:sldChg>
      <pc:sldChg chg="del">
        <pc:chgData name="Baldi, Brigitte" userId="e3cea6f1-dc6a-4e5c-b607-0287acd49267" providerId="ADAL" clId="{18EB12D2-3038-4096-8982-A597C838F98C}" dt="2024-04-29T13:45:34.695" v="16" actId="18676"/>
        <pc:sldMkLst>
          <pc:docMk/>
          <pc:sldMk cId="615648464" sldId="2147374808"/>
        </pc:sldMkLst>
      </pc:sldChg>
      <pc:sldChg chg="del">
        <pc:chgData name="Baldi, Brigitte" userId="e3cea6f1-dc6a-4e5c-b607-0287acd49267" providerId="ADAL" clId="{18EB12D2-3038-4096-8982-A597C838F98C}" dt="2024-04-29T13:45:10.006" v="2" actId="18676"/>
        <pc:sldMkLst>
          <pc:docMk/>
          <pc:sldMk cId="164520445" sldId="2147374809"/>
        </pc:sldMkLst>
      </pc:sldChg>
      <pc:sldChg chg="del">
        <pc:chgData name="Baldi, Brigitte" userId="e3cea6f1-dc6a-4e5c-b607-0287acd49267" providerId="ADAL" clId="{18EB12D2-3038-4096-8982-A597C838F98C}" dt="2024-04-29T13:46:16.581" v="27" actId="18676"/>
        <pc:sldMkLst>
          <pc:docMk/>
          <pc:sldMk cId="1151314173" sldId="2147374810"/>
        </pc:sldMkLst>
      </pc:sldChg>
      <pc:sldChg chg="del">
        <pc:chgData name="Baldi, Brigitte" userId="e3cea6f1-dc6a-4e5c-b607-0287acd49267" providerId="ADAL" clId="{18EB12D2-3038-4096-8982-A597C838F98C}" dt="2024-04-29T13:46:16.581" v="27" actId="18676"/>
        <pc:sldMkLst>
          <pc:docMk/>
          <pc:sldMk cId="3677045610" sldId="2147374811"/>
        </pc:sldMkLst>
      </pc:sldChg>
      <pc:sldChg chg="del">
        <pc:chgData name="Baldi, Brigitte" userId="e3cea6f1-dc6a-4e5c-b607-0287acd49267" providerId="ADAL" clId="{18EB12D2-3038-4096-8982-A597C838F98C}" dt="2024-04-29T13:46:16.581" v="27" actId="18676"/>
        <pc:sldMkLst>
          <pc:docMk/>
          <pc:sldMk cId="4134755481" sldId="2147374812"/>
        </pc:sldMkLst>
      </pc:sldChg>
      <pc:sldChg chg="del">
        <pc:chgData name="Baldi, Brigitte" userId="e3cea6f1-dc6a-4e5c-b607-0287acd49267" providerId="ADAL" clId="{18EB12D2-3038-4096-8982-A597C838F98C}" dt="2024-04-29T13:46:29.282" v="32" actId="18676"/>
        <pc:sldMkLst>
          <pc:docMk/>
          <pc:sldMk cId="434803673" sldId="2147374813"/>
        </pc:sldMkLst>
      </pc:sldChg>
      <pc:sldChg chg="del">
        <pc:chgData name="Baldi, Brigitte" userId="e3cea6f1-dc6a-4e5c-b607-0287acd49267" providerId="ADAL" clId="{18EB12D2-3038-4096-8982-A597C838F98C}" dt="2024-04-29T13:46:07.079" v="23" actId="18676"/>
        <pc:sldMkLst>
          <pc:docMk/>
          <pc:sldMk cId="2425211708" sldId="2147374815"/>
        </pc:sldMkLst>
      </pc:sldChg>
      <pc:sldChg chg="del">
        <pc:chgData name="Baldi, Brigitte" userId="e3cea6f1-dc6a-4e5c-b607-0287acd49267" providerId="ADAL" clId="{18EB12D2-3038-4096-8982-A597C838F98C}" dt="2024-04-29T13:46:07.079" v="23" actId="18676"/>
        <pc:sldMkLst>
          <pc:docMk/>
          <pc:sldMk cId="1844137520" sldId="2147374817"/>
        </pc:sldMkLst>
      </pc:sldChg>
      <pc:sldChg chg="del">
        <pc:chgData name="Baldi, Brigitte" userId="e3cea6f1-dc6a-4e5c-b607-0287acd49267" providerId="ADAL" clId="{18EB12D2-3038-4096-8982-A597C838F98C}" dt="2024-04-29T13:45:29.892" v="13" actId="18676"/>
        <pc:sldMkLst>
          <pc:docMk/>
          <pc:sldMk cId="1114676964" sldId="2147374818"/>
        </pc:sldMkLst>
      </pc:sldChg>
      <pc:sldChg chg="del">
        <pc:chgData name="Baldi, Brigitte" userId="e3cea6f1-dc6a-4e5c-b607-0287acd49267" providerId="ADAL" clId="{18EB12D2-3038-4096-8982-A597C838F98C}" dt="2024-04-29T13:45:31.515" v="14" actId="18676"/>
        <pc:sldMkLst>
          <pc:docMk/>
          <pc:sldMk cId="4035436244" sldId="2147374819"/>
        </pc:sldMkLst>
      </pc:sldChg>
      <pc:sldChg chg="del">
        <pc:chgData name="Baldi, Brigitte" userId="e3cea6f1-dc6a-4e5c-b607-0287acd49267" providerId="ADAL" clId="{18EB12D2-3038-4096-8982-A597C838F98C}" dt="2024-04-29T13:46:07.079" v="23" actId="18676"/>
        <pc:sldMkLst>
          <pc:docMk/>
          <pc:sldMk cId="1885877845" sldId="2147374820"/>
        </pc:sldMkLst>
      </pc:sldChg>
      <pc:sldChg chg="del">
        <pc:chgData name="Baldi, Brigitte" userId="e3cea6f1-dc6a-4e5c-b607-0287acd49267" providerId="ADAL" clId="{18EB12D2-3038-4096-8982-A597C838F98C}" dt="2024-04-29T13:45:21.901" v="9" actId="18676"/>
        <pc:sldMkLst>
          <pc:docMk/>
          <pc:sldMk cId="1047774447" sldId="2147374821"/>
        </pc:sldMkLst>
      </pc:sldChg>
      <pc:sldChg chg="del">
        <pc:chgData name="Baldi, Brigitte" userId="e3cea6f1-dc6a-4e5c-b607-0287acd49267" providerId="ADAL" clId="{18EB12D2-3038-4096-8982-A597C838F98C}" dt="2024-04-29T13:45:23.482" v="10" actId="18676"/>
        <pc:sldMkLst>
          <pc:docMk/>
          <pc:sldMk cId="3334969716" sldId="2147374822"/>
        </pc:sldMkLst>
      </pc:sldChg>
      <pc:sldChg chg="del">
        <pc:chgData name="Baldi, Brigitte" userId="e3cea6f1-dc6a-4e5c-b607-0287acd49267" providerId="ADAL" clId="{18EB12D2-3038-4096-8982-A597C838F98C}" dt="2024-04-29T13:45:23.482" v="10" actId="18676"/>
        <pc:sldMkLst>
          <pc:docMk/>
          <pc:sldMk cId="156587730" sldId="2147374823"/>
        </pc:sldMkLst>
      </pc:sldChg>
      <pc:sldChg chg="del">
        <pc:chgData name="Baldi, Brigitte" userId="e3cea6f1-dc6a-4e5c-b607-0287acd49267" providerId="ADAL" clId="{18EB12D2-3038-4096-8982-A597C838F98C}" dt="2024-04-29T13:45:23.482" v="10" actId="18676"/>
        <pc:sldMkLst>
          <pc:docMk/>
          <pc:sldMk cId="1758860431" sldId="2147374824"/>
        </pc:sldMkLst>
      </pc:sldChg>
      <pc:sldChg chg="del">
        <pc:chgData name="Baldi, Brigitte" userId="e3cea6f1-dc6a-4e5c-b607-0287acd49267" providerId="ADAL" clId="{18EB12D2-3038-4096-8982-A597C838F98C}" dt="2024-04-29T13:45:23.482" v="10" actId="18676"/>
        <pc:sldMkLst>
          <pc:docMk/>
          <pc:sldMk cId="433459925" sldId="2147374825"/>
        </pc:sldMkLst>
      </pc:sldChg>
      <pc:sldChg chg="del">
        <pc:chgData name="Baldi, Brigitte" userId="e3cea6f1-dc6a-4e5c-b607-0287acd49267" providerId="ADAL" clId="{18EB12D2-3038-4096-8982-A597C838F98C}" dt="2024-04-29T13:45:23.482" v="10" actId="18676"/>
        <pc:sldMkLst>
          <pc:docMk/>
          <pc:sldMk cId="218781660" sldId="2147374826"/>
        </pc:sldMkLst>
      </pc:sldChg>
      <pc:sldChg chg="del">
        <pc:chgData name="Baldi, Brigitte" userId="e3cea6f1-dc6a-4e5c-b607-0287acd49267" providerId="ADAL" clId="{18EB12D2-3038-4096-8982-A597C838F98C}" dt="2024-04-29T13:45:21.901" v="9" actId="18676"/>
        <pc:sldMkLst>
          <pc:docMk/>
          <pc:sldMk cId="524351030" sldId="2147374827"/>
        </pc:sldMkLst>
      </pc:sldChg>
      <pc:sldChg chg="del">
        <pc:chgData name="Baldi, Brigitte" userId="e3cea6f1-dc6a-4e5c-b607-0287acd49267" providerId="ADAL" clId="{18EB12D2-3038-4096-8982-A597C838F98C}" dt="2024-04-29T13:46:04.596" v="22" actId="18676"/>
        <pc:sldMkLst>
          <pc:docMk/>
          <pc:sldMk cId="3037843773" sldId="2147374828"/>
        </pc:sldMkLst>
      </pc:sldChg>
      <pc:sldChg chg="del">
        <pc:chgData name="Baldi, Brigitte" userId="e3cea6f1-dc6a-4e5c-b607-0287acd49267" providerId="ADAL" clId="{18EB12D2-3038-4096-8982-A597C838F98C}" dt="2024-04-29T13:45:21.901" v="9" actId="18676"/>
        <pc:sldMkLst>
          <pc:docMk/>
          <pc:sldMk cId="3704169089" sldId="2147374829"/>
        </pc:sldMkLst>
      </pc:sldChg>
      <pc:sldChg chg="del">
        <pc:chgData name="Baldi, Brigitte" userId="e3cea6f1-dc6a-4e5c-b607-0287acd49267" providerId="ADAL" clId="{18EB12D2-3038-4096-8982-A597C838F98C}" dt="2024-04-29T13:45:21.901" v="9" actId="18676"/>
        <pc:sldMkLst>
          <pc:docMk/>
          <pc:sldMk cId="1711011814" sldId="2147374830"/>
        </pc:sldMkLst>
      </pc:sldChg>
      <pc:sldChg chg="del">
        <pc:chgData name="Baldi, Brigitte" userId="e3cea6f1-dc6a-4e5c-b607-0287acd49267" providerId="ADAL" clId="{18EB12D2-3038-4096-8982-A597C838F98C}" dt="2024-04-29T13:45:21.901" v="9" actId="18676"/>
        <pc:sldMkLst>
          <pc:docMk/>
          <pc:sldMk cId="2605122141" sldId="2147374831"/>
        </pc:sldMkLst>
      </pc:sldChg>
      <pc:sldChg chg="del">
        <pc:chgData name="Baldi, Brigitte" userId="e3cea6f1-dc6a-4e5c-b607-0287acd49267" providerId="ADAL" clId="{18EB12D2-3038-4096-8982-A597C838F98C}" dt="2024-04-29T13:45:21.901" v="9" actId="18676"/>
        <pc:sldMkLst>
          <pc:docMk/>
          <pc:sldMk cId="476787270" sldId="2147374832"/>
        </pc:sldMkLst>
      </pc:sldChg>
      <pc:sldChg chg="del">
        <pc:chgData name="Baldi, Brigitte" userId="e3cea6f1-dc6a-4e5c-b607-0287acd49267" providerId="ADAL" clId="{18EB12D2-3038-4096-8982-A597C838F98C}" dt="2024-04-29T13:45:21.901" v="9" actId="18676"/>
        <pc:sldMkLst>
          <pc:docMk/>
          <pc:sldMk cId="850542111" sldId="2147374833"/>
        </pc:sldMkLst>
      </pc:sldChg>
      <pc:sldChg chg="del">
        <pc:chgData name="Baldi, Brigitte" userId="e3cea6f1-dc6a-4e5c-b607-0287acd49267" providerId="ADAL" clId="{18EB12D2-3038-4096-8982-A597C838F98C}" dt="2024-04-29T13:45:21.901" v="9" actId="18676"/>
        <pc:sldMkLst>
          <pc:docMk/>
          <pc:sldMk cId="3941651877" sldId="2147374834"/>
        </pc:sldMkLst>
      </pc:sldChg>
      <pc:sldChg chg="del">
        <pc:chgData name="Baldi, Brigitte" userId="e3cea6f1-dc6a-4e5c-b607-0287acd49267" providerId="ADAL" clId="{18EB12D2-3038-4096-8982-A597C838F98C}" dt="2024-04-29T13:45:21.901" v="9" actId="18676"/>
        <pc:sldMkLst>
          <pc:docMk/>
          <pc:sldMk cId="3605539484" sldId="2147374835"/>
        </pc:sldMkLst>
      </pc:sldChg>
      <pc:sldChg chg="del">
        <pc:chgData name="Baldi, Brigitte" userId="e3cea6f1-dc6a-4e5c-b607-0287acd49267" providerId="ADAL" clId="{18EB12D2-3038-4096-8982-A597C838F98C}" dt="2024-04-29T13:45:21.901" v="9" actId="18676"/>
        <pc:sldMkLst>
          <pc:docMk/>
          <pc:sldMk cId="4279672696" sldId="2147374836"/>
        </pc:sldMkLst>
      </pc:sldChg>
      <pc:sldChg chg="del">
        <pc:chgData name="Baldi, Brigitte" userId="e3cea6f1-dc6a-4e5c-b607-0287acd49267" providerId="ADAL" clId="{18EB12D2-3038-4096-8982-A597C838F98C}" dt="2024-04-29T13:45:21.901" v="9" actId="18676"/>
        <pc:sldMkLst>
          <pc:docMk/>
          <pc:sldMk cId="2163495603" sldId="2147374837"/>
        </pc:sldMkLst>
      </pc:sldChg>
      <pc:sldChg chg="del">
        <pc:chgData name="Baldi, Brigitte" userId="e3cea6f1-dc6a-4e5c-b607-0287acd49267" providerId="ADAL" clId="{18EB12D2-3038-4096-8982-A597C838F98C}" dt="2024-04-29T13:46:04.596" v="22" actId="18676"/>
        <pc:sldMkLst>
          <pc:docMk/>
          <pc:sldMk cId="3367807814" sldId="2147374838"/>
        </pc:sldMkLst>
      </pc:sldChg>
      <pc:sldChg chg="del">
        <pc:chgData name="Baldi, Brigitte" userId="e3cea6f1-dc6a-4e5c-b607-0287acd49267" providerId="ADAL" clId="{18EB12D2-3038-4096-8982-A597C838F98C}" dt="2024-04-29T13:46:04.596" v="22" actId="18676"/>
        <pc:sldMkLst>
          <pc:docMk/>
          <pc:sldMk cId="1722876722" sldId="2147374839"/>
        </pc:sldMkLst>
      </pc:sldChg>
      <pc:sldChg chg="del">
        <pc:chgData name="Baldi, Brigitte" userId="e3cea6f1-dc6a-4e5c-b607-0287acd49267" providerId="ADAL" clId="{18EB12D2-3038-4096-8982-A597C838F98C}" dt="2024-04-29T13:45:21.901" v="9" actId="18676"/>
        <pc:sldMkLst>
          <pc:docMk/>
          <pc:sldMk cId="71113727" sldId="2147374841"/>
        </pc:sldMkLst>
      </pc:sldChg>
      <pc:sldChg chg="del">
        <pc:chgData name="Baldi, Brigitte" userId="e3cea6f1-dc6a-4e5c-b607-0287acd49267" providerId="ADAL" clId="{18EB12D2-3038-4096-8982-A597C838F98C}" dt="2024-04-29T13:45:23.482" v="10" actId="18676"/>
        <pc:sldMkLst>
          <pc:docMk/>
          <pc:sldMk cId="1452627736" sldId="2147374842"/>
        </pc:sldMkLst>
      </pc:sldChg>
      <pc:sldChg chg="del">
        <pc:chgData name="Baldi, Brigitte" userId="e3cea6f1-dc6a-4e5c-b607-0287acd49267" providerId="ADAL" clId="{18EB12D2-3038-4096-8982-A597C838F98C}" dt="2024-04-29T13:45:23.482" v="10" actId="18676"/>
        <pc:sldMkLst>
          <pc:docMk/>
          <pc:sldMk cId="914019475" sldId="2147374843"/>
        </pc:sldMkLst>
      </pc:sldChg>
      <pc:sldChg chg="del">
        <pc:chgData name="Baldi, Brigitte" userId="e3cea6f1-dc6a-4e5c-b607-0287acd49267" providerId="ADAL" clId="{18EB12D2-3038-4096-8982-A597C838F98C}" dt="2024-04-29T13:45:23.482" v="10" actId="18676"/>
        <pc:sldMkLst>
          <pc:docMk/>
          <pc:sldMk cId="286789530" sldId="2147374844"/>
        </pc:sldMkLst>
      </pc:sldChg>
      <pc:sldChg chg="del">
        <pc:chgData name="Baldi, Brigitte" userId="e3cea6f1-dc6a-4e5c-b607-0287acd49267" providerId="ADAL" clId="{18EB12D2-3038-4096-8982-A597C838F98C}" dt="2024-04-29T13:46:04.596" v="22" actId="18676"/>
        <pc:sldMkLst>
          <pc:docMk/>
          <pc:sldMk cId="1987422649" sldId="2147374846"/>
        </pc:sldMkLst>
      </pc:sldChg>
      <pc:sldChg chg="del">
        <pc:chgData name="Baldi, Brigitte" userId="e3cea6f1-dc6a-4e5c-b607-0287acd49267" providerId="ADAL" clId="{18EB12D2-3038-4096-8982-A597C838F98C}" dt="2024-04-29T13:46:04.596" v="22" actId="18676"/>
        <pc:sldMkLst>
          <pc:docMk/>
          <pc:sldMk cId="449026450" sldId="2147374847"/>
        </pc:sldMkLst>
      </pc:sldChg>
      <pc:sldChg chg="del">
        <pc:chgData name="Baldi, Brigitte" userId="e3cea6f1-dc6a-4e5c-b607-0287acd49267" providerId="ADAL" clId="{18EB12D2-3038-4096-8982-A597C838F98C}" dt="2024-04-29T13:45:53.894" v="21" actId="47"/>
        <pc:sldMkLst>
          <pc:docMk/>
          <pc:sldMk cId="1376801392" sldId="2147374849"/>
        </pc:sldMkLst>
      </pc:sldChg>
      <pc:sldChg chg="del">
        <pc:chgData name="Baldi, Brigitte" userId="e3cea6f1-dc6a-4e5c-b607-0287acd49267" providerId="ADAL" clId="{18EB12D2-3038-4096-8982-A597C838F98C}" dt="2024-04-29T13:46:04.596" v="22" actId="18676"/>
        <pc:sldMkLst>
          <pc:docMk/>
          <pc:sldMk cId="27912144" sldId="2147374850"/>
        </pc:sldMkLst>
      </pc:sldChg>
      <pc:sldChg chg="del">
        <pc:chgData name="Baldi, Brigitte" userId="e3cea6f1-dc6a-4e5c-b607-0287acd49267" providerId="ADAL" clId="{18EB12D2-3038-4096-8982-A597C838F98C}" dt="2024-04-29T13:46:04.596" v="22" actId="18676"/>
        <pc:sldMkLst>
          <pc:docMk/>
          <pc:sldMk cId="2591389371" sldId="2147374851"/>
        </pc:sldMkLst>
      </pc:sldChg>
      <pc:sldChg chg="del">
        <pc:chgData name="Baldi, Brigitte" userId="e3cea6f1-dc6a-4e5c-b607-0287acd49267" providerId="ADAL" clId="{18EB12D2-3038-4096-8982-A597C838F98C}" dt="2024-04-29T13:46:07.079" v="23" actId="18676"/>
        <pc:sldMkLst>
          <pc:docMk/>
          <pc:sldMk cId="1844102628" sldId="2147374852"/>
        </pc:sldMkLst>
      </pc:sldChg>
      <pc:sldChg chg="del">
        <pc:chgData name="Baldi, Brigitte" userId="e3cea6f1-dc6a-4e5c-b607-0287acd49267" providerId="ADAL" clId="{18EB12D2-3038-4096-8982-A597C838F98C}" dt="2024-04-29T13:46:07.079" v="23" actId="18676"/>
        <pc:sldMkLst>
          <pc:docMk/>
          <pc:sldMk cId="1721934591" sldId="2147374853"/>
        </pc:sldMkLst>
      </pc:sldChg>
      <pc:sldChg chg="addSp delSp modSp mod modNotes">
        <pc:chgData name="Baldi, Brigitte" userId="e3cea6f1-dc6a-4e5c-b607-0287acd49267" providerId="ADAL" clId="{18EB12D2-3038-4096-8982-A597C838F98C}" dt="2024-04-29T13:53:26.414" v="419" actId="20577"/>
        <pc:sldMkLst>
          <pc:docMk/>
          <pc:sldMk cId="112738698" sldId="2147374854"/>
        </pc:sldMkLst>
        <pc:spChg chg="mod">
          <ac:chgData name="Baldi, Brigitte" userId="e3cea6f1-dc6a-4e5c-b607-0287acd49267" providerId="ADAL" clId="{18EB12D2-3038-4096-8982-A597C838F98C}" dt="2024-04-29T13:48:00.124" v="289" actId="948"/>
          <ac:spMkLst>
            <pc:docMk/>
            <pc:sldMk cId="112738698" sldId="2147374854"/>
            <ac:spMk id="2" creationId="{A64A235B-3D9D-45D1-9014-B7249C615F34}"/>
          </ac:spMkLst>
        </pc:spChg>
        <pc:spChg chg="add del mod modVis">
          <ac:chgData name="Baldi, Brigitte" userId="e3cea6f1-dc6a-4e5c-b607-0287acd49267" providerId="ADAL" clId="{18EB12D2-3038-4096-8982-A597C838F98C}" dt="2024-04-29T13:48:00.221" v="324"/>
          <ac:spMkLst>
            <pc:docMk/>
            <pc:sldMk cId="112738698" sldId="2147374854"/>
            <ac:spMk id="4" creationId="{31697AD7-33BA-388D-7DC8-3E30140CEDE7}"/>
          </ac:spMkLst>
        </pc:spChg>
        <pc:graphicFrameChg chg="modGraphic">
          <ac:chgData name="Baldi, Brigitte" userId="e3cea6f1-dc6a-4e5c-b607-0287acd49267" providerId="ADAL" clId="{18EB12D2-3038-4096-8982-A597C838F98C}" dt="2024-04-29T13:53:26.414" v="419" actId="20577"/>
          <ac:graphicFrameMkLst>
            <pc:docMk/>
            <pc:sldMk cId="112738698" sldId="2147374854"/>
            <ac:graphicFrameMk id="3" creationId="{3AB2A6FC-E86D-7532-0935-1FE51DF9A1F4}"/>
          </ac:graphicFrameMkLst>
        </pc:graphicFrameChg>
        <pc:graphicFrameChg chg="mod">
          <ac:chgData name="Baldi, Brigitte" userId="e3cea6f1-dc6a-4e5c-b607-0287acd49267" providerId="ADAL" clId="{18EB12D2-3038-4096-8982-A597C838F98C}" dt="2024-04-29T13:48:00.225" v="326"/>
          <ac:graphicFrameMkLst>
            <pc:docMk/>
            <pc:sldMk cId="112738698" sldId="2147374854"/>
            <ac:graphicFrameMk id="8" creationId="{FD65BB80-4730-4534-A105-5DC5C5138528}"/>
          </ac:graphicFrameMkLst>
        </pc:graphicFrameChg>
      </pc:sldChg>
      <pc:sldChg chg="del">
        <pc:chgData name="Baldi, Brigitte" userId="e3cea6f1-dc6a-4e5c-b607-0287acd49267" providerId="ADAL" clId="{18EB12D2-3038-4096-8982-A597C838F98C}" dt="2024-04-29T13:45:53.894" v="21" actId="47"/>
        <pc:sldMkLst>
          <pc:docMk/>
          <pc:sldMk cId="1881917627" sldId="2147374855"/>
        </pc:sldMkLst>
      </pc:sldChg>
      <pc:sldChg chg="addSp delSp modSp mod modNotes">
        <pc:chgData name="Baldi, Brigitte" userId="e3cea6f1-dc6a-4e5c-b607-0287acd49267" providerId="ADAL" clId="{18EB12D2-3038-4096-8982-A597C838F98C}" dt="2024-04-29T13:52:35.139" v="398" actId="20577"/>
        <pc:sldMkLst>
          <pc:docMk/>
          <pc:sldMk cId="2055286966" sldId="2147374856"/>
        </pc:sldMkLst>
        <pc:spChg chg="mod">
          <ac:chgData name="Baldi, Brigitte" userId="e3cea6f1-dc6a-4e5c-b607-0287acd49267" providerId="ADAL" clId="{18EB12D2-3038-4096-8982-A597C838F98C}" dt="2024-04-29T13:48:00.069" v="269" actId="948"/>
          <ac:spMkLst>
            <pc:docMk/>
            <pc:sldMk cId="2055286966" sldId="2147374856"/>
            <ac:spMk id="2" creationId="{A64A235B-3D9D-45D1-9014-B7249C615F34}"/>
          </ac:spMkLst>
        </pc:spChg>
        <pc:spChg chg="add del mod modVis">
          <ac:chgData name="Baldi, Brigitte" userId="e3cea6f1-dc6a-4e5c-b607-0287acd49267" providerId="ADAL" clId="{18EB12D2-3038-4096-8982-A597C838F98C}" dt="2024-04-29T13:48:00.209" v="320"/>
          <ac:spMkLst>
            <pc:docMk/>
            <pc:sldMk cId="2055286966" sldId="2147374856"/>
            <ac:spMk id="4" creationId="{E7857BD7-4032-4175-4EA1-5C5A4D7A9FEF}"/>
          </ac:spMkLst>
        </pc:spChg>
        <pc:graphicFrameChg chg="modGraphic">
          <ac:chgData name="Baldi, Brigitte" userId="e3cea6f1-dc6a-4e5c-b607-0287acd49267" providerId="ADAL" clId="{18EB12D2-3038-4096-8982-A597C838F98C}" dt="2024-04-29T13:52:35.139" v="398" actId="20577"/>
          <ac:graphicFrameMkLst>
            <pc:docMk/>
            <pc:sldMk cId="2055286966" sldId="2147374856"/>
            <ac:graphicFrameMk id="3" creationId="{3AB2A6FC-E86D-7532-0935-1FE51DF9A1F4}"/>
          </ac:graphicFrameMkLst>
        </pc:graphicFrameChg>
        <pc:graphicFrameChg chg="mod">
          <ac:chgData name="Baldi, Brigitte" userId="e3cea6f1-dc6a-4e5c-b607-0287acd49267" providerId="ADAL" clId="{18EB12D2-3038-4096-8982-A597C838F98C}" dt="2024-04-29T13:48:00.220" v="322"/>
          <ac:graphicFrameMkLst>
            <pc:docMk/>
            <pc:sldMk cId="2055286966" sldId="2147374856"/>
            <ac:graphicFrameMk id="8" creationId="{FD65BB80-4730-4534-A105-5DC5C5138528}"/>
          </ac:graphicFrameMkLst>
        </pc:graphicFrameChg>
      </pc:sldChg>
      <pc:sldChg chg="del">
        <pc:chgData name="Baldi, Brigitte" userId="e3cea6f1-dc6a-4e5c-b607-0287acd49267" providerId="ADAL" clId="{18EB12D2-3038-4096-8982-A597C838F98C}" dt="2024-04-29T13:46:07.079" v="23" actId="18676"/>
        <pc:sldMkLst>
          <pc:docMk/>
          <pc:sldMk cId="2676290406" sldId="2147374857"/>
        </pc:sldMkLst>
      </pc:sldChg>
      <pc:sldChg chg="del">
        <pc:chgData name="Baldi, Brigitte" userId="e3cea6f1-dc6a-4e5c-b607-0287acd49267" providerId="ADAL" clId="{18EB12D2-3038-4096-8982-A597C838F98C}" dt="2024-04-29T13:45:53.894" v="21" actId="47"/>
        <pc:sldMkLst>
          <pc:docMk/>
          <pc:sldMk cId="1937880345" sldId="2147374858"/>
        </pc:sldMkLst>
      </pc:sldChg>
      <pc:sldChg chg="del">
        <pc:chgData name="Baldi, Brigitte" userId="e3cea6f1-dc6a-4e5c-b607-0287acd49267" providerId="ADAL" clId="{18EB12D2-3038-4096-8982-A597C838F98C}" dt="2024-04-29T13:46:04.596" v="22" actId="18676"/>
        <pc:sldMkLst>
          <pc:docMk/>
          <pc:sldMk cId="3669213327" sldId="2147374859"/>
        </pc:sldMkLst>
      </pc:sldChg>
      <pc:sldChg chg="del">
        <pc:chgData name="Baldi, Brigitte" userId="e3cea6f1-dc6a-4e5c-b607-0287acd49267" providerId="ADAL" clId="{18EB12D2-3038-4096-8982-A597C838F98C}" dt="2024-04-29T13:46:04.596" v="22" actId="18676"/>
        <pc:sldMkLst>
          <pc:docMk/>
          <pc:sldMk cId="1101151469" sldId="2147374860"/>
        </pc:sldMkLst>
      </pc:sldChg>
      <pc:sldChg chg="del">
        <pc:chgData name="Baldi, Brigitte" userId="e3cea6f1-dc6a-4e5c-b607-0287acd49267" providerId="ADAL" clId="{18EB12D2-3038-4096-8982-A597C838F98C}" dt="2024-04-29T13:46:04.596" v="22" actId="18676"/>
        <pc:sldMkLst>
          <pc:docMk/>
          <pc:sldMk cId="2997026830" sldId="2147374861"/>
        </pc:sldMkLst>
      </pc:sldChg>
      <pc:sldChg chg="del">
        <pc:chgData name="Baldi, Brigitte" userId="e3cea6f1-dc6a-4e5c-b607-0287acd49267" providerId="ADAL" clId="{18EB12D2-3038-4096-8982-A597C838F98C}" dt="2024-04-29T13:46:04.596" v="22" actId="18676"/>
        <pc:sldMkLst>
          <pc:docMk/>
          <pc:sldMk cId="1392356715" sldId="2147374862"/>
        </pc:sldMkLst>
      </pc:sldChg>
      <pc:sldChg chg="del">
        <pc:chgData name="Baldi, Brigitte" userId="e3cea6f1-dc6a-4e5c-b607-0287acd49267" providerId="ADAL" clId="{18EB12D2-3038-4096-8982-A597C838F98C}" dt="2024-04-29T13:45:10.006" v="2" actId="18676"/>
        <pc:sldMkLst>
          <pc:docMk/>
          <pc:sldMk cId="2957043360" sldId="2147374863"/>
        </pc:sldMkLst>
      </pc:sldChg>
      <pc:sldChg chg="del">
        <pc:chgData name="Baldi, Brigitte" userId="e3cea6f1-dc6a-4e5c-b607-0287acd49267" providerId="ADAL" clId="{18EB12D2-3038-4096-8982-A597C838F98C}" dt="2024-04-29T13:45:10.006" v="2" actId="18676"/>
        <pc:sldMkLst>
          <pc:docMk/>
          <pc:sldMk cId="1022380919" sldId="2147374864"/>
        </pc:sldMkLst>
      </pc:sldChg>
      <pc:sldChg chg="del">
        <pc:chgData name="Baldi, Brigitte" userId="e3cea6f1-dc6a-4e5c-b607-0287acd49267" providerId="ADAL" clId="{18EB12D2-3038-4096-8982-A597C838F98C}" dt="2024-04-29T13:45:10.006" v="2" actId="18676"/>
        <pc:sldMkLst>
          <pc:docMk/>
          <pc:sldMk cId="315532830" sldId="2147374865"/>
        </pc:sldMkLst>
      </pc:sldChg>
      <pc:sldChg chg="del">
        <pc:chgData name="Baldi, Brigitte" userId="e3cea6f1-dc6a-4e5c-b607-0287acd49267" providerId="ADAL" clId="{18EB12D2-3038-4096-8982-A597C838F98C}" dt="2024-04-29T13:45:10.006" v="2" actId="18676"/>
        <pc:sldMkLst>
          <pc:docMk/>
          <pc:sldMk cId="1018718936" sldId="2147374866"/>
        </pc:sldMkLst>
      </pc:sldChg>
      <pc:sldChg chg="del">
        <pc:chgData name="Baldi, Brigitte" userId="e3cea6f1-dc6a-4e5c-b607-0287acd49267" providerId="ADAL" clId="{18EB12D2-3038-4096-8982-A597C838F98C}" dt="2024-04-29T13:45:10.006" v="2" actId="18676"/>
        <pc:sldMkLst>
          <pc:docMk/>
          <pc:sldMk cId="494207284" sldId="2147374867"/>
        </pc:sldMkLst>
      </pc:sldChg>
      <pc:sldChg chg="del">
        <pc:chgData name="Baldi, Brigitte" userId="e3cea6f1-dc6a-4e5c-b607-0287acd49267" providerId="ADAL" clId="{18EB12D2-3038-4096-8982-A597C838F98C}" dt="2024-04-29T13:45:10.006" v="2" actId="18676"/>
        <pc:sldMkLst>
          <pc:docMk/>
          <pc:sldMk cId="1505082768" sldId="2147374868"/>
        </pc:sldMkLst>
      </pc:sldChg>
      <pc:sldChg chg="del">
        <pc:chgData name="Baldi, Brigitte" userId="e3cea6f1-dc6a-4e5c-b607-0287acd49267" providerId="ADAL" clId="{18EB12D2-3038-4096-8982-A597C838F98C}" dt="2024-04-29T13:45:10.006" v="2" actId="18676"/>
        <pc:sldMkLst>
          <pc:docMk/>
          <pc:sldMk cId="3921173037" sldId="2147374869"/>
        </pc:sldMkLst>
      </pc:sldChg>
      <pc:sldChg chg="del">
        <pc:chgData name="Baldi, Brigitte" userId="e3cea6f1-dc6a-4e5c-b607-0287acd49267" providerId="ADAL" clId="{18EB12D2-3038-4096-8982-A597C838F98C}" dt="2024-04-29T13:45:13.317" v="4" actId="18676"/>
        <pc:sldMkLst>
          <pc:docMk/>
          <pc:sldMk cId="2090083402" sldId="2147374871"/>
        </pc:sldMkLst>
      </pc:sldChg>
      <pc:sldChg chg="del">
        <pc:chgData name="Baldi, Brigitte" userId="e3cea6f1-dc6a-4e5c-b607-0287acd49267" providerId="ADAL" clId="{18EB12D2-3038-4096-8982-A597C838F98C}" dt="2024-04-29T13:45:14.608" v="5" actId="18676"/>
        <pc:sldMkLst>
          <pc:docMk/>
          <pc:sldMk cId="1832666958" sldId="2147374872"/>
        </pc:sldMkLst>
      </pc:sldChg>
      <pc:sldChg chg="del">
        <pc:chgData name="Baldi, Brigitte" userId="e3cea6f1-dc6a-4e5c-b607-0287acd49267" providerId="ADAL" clId="{18EB12D2-3038-4096-8982-A597C838F98C}" dt="2024-04-29T13:45:14.608" v="5" actId="18676"/>
        <pc:sldMkLst>
          <pc:docMk/>
          <pc:sldMk cId="1885978564" sldId="2147374873"/>
        </pc:sldMkLst>
      </pc:sldChg>
      <pc:sldChg chg="del">
        <pc:chgData name="Baldi, Brigitte" userId="e3cea6f1-dc6a-4e5c-b607-0287acd49267" providerId="ADAL" clId="{18EB12D2-3038-4096-8982-A597C838F98C}" dt="2024-04-29T13:45:14.608" v="5" actId="18676"/>
        <pc:sldMkLst>
          <pc:docMk/>
          <pc:sldMk cId="1403373881" sldId="2147374874"/>
        </pc:sldMkLst>
      </pc:sldChg>
      <pc:sldChg chg="del">
        <pc:chgData name="Baldi, Brigitte" userId="e3cea6f1-dc6a-4e5c-b607-0287acd49267" providerId="ADAL" clId="{18EB12D2-3038-4096-8982-A597C838F98C}" dt="2024-04-29T13:45:14.608" v="5" actId="18676"/>
        <pc:sldMkLst>
          <pc:docMk/>
          <pc:sldMk cId="1790173701" sldId="2147374875"/>
        </pc:sldMkLst>
      </pc:sldChg>
      <pc:sldChg chg="del">
        <pc:chgData name="Baldi, Brigitte" userId="e3cea6f1-dc6a-4e5c-b607-0287acd49267" providerId="ADAL" clId="{18EB12D2-3038-4096-8982-A597C838F98C}" dt="2024-04-29T13:45:14.608" v="5" actId="18676"/>
        <pc:sldMkLst>
          <pc:docMk/>
          <pc:sldMk cId="1002245719" sldId="2147374876"/>
        </pc:sldMkLst>
      </pc:sldChg>
      <pc:sldChg chg="del">
        <pc:chgData name="Baldi, Brigitte" userId="e3cea6f1-dc6a-4e5c-b607-0287acd49267" providerId="ADAL" clId="{18EB12D2-3038-4096-8982-A597C838F98C}" dt="2024-04-29T13:45:14.608" v="5" actId="18676"/>
        <pc:sldMkLst>
          <pc:docMk/>
          <pc:sldMk cId="619489148" sldId="2147374877"/>
        </pc:sldMkLst>
      </pc:sldChg>
      <pc:sldChg chg="del">
        <pc:chgData name="Baldi, Brigitte" userId="e3cea6f1-dc6a-4e5c-b607-0287acd49267" providerId="ADAL" clId="{18EB12D2-3038-4096-8982-A597C838F98C}" dt="2024-04-29T13:45:14.608" v="5" actId="18676"/>
        <pc:sldMkLst>
          <pc:docMk/>
          <pc:sldMk cId="3822276355" sldId="2147374878"/>
        </pc:sldMkLst>
      </pc:sldChg>
      <pc:sldChg chg="del">
        <pc:chgData name="Baldi, Brigitte" userId="e3cea6f1-dc6a-4e5c-b607-0287acd49267" providerId="ADAL" clId="{18EB12D2-3038-4096-8982-A597C838F98C}" dt="2024-04-29T13:45:14.608" v="5" actId="18676"/>
        <pc:sldMkLst>
          <pc:docMk/>
          <pc:sldMk cId="716459775" sldId="2147374879"/>
        </pc:sldMkLst>
      </pc:sldChg>
      <pc:sldChg chg="del">
        <pc:chgData name="Baldi, Brigitte" userId="e3cea6f1-dc6a-4e5c-b607-0287acd49267" providerId="ADAL" clId="{18EB12D2-3038-4096-8982-A597C838F98C}" dt="2024-04-29T13:45:16.209" v="6" actId="18676"/>
        <pc:sldMkLst>
          <pc:docMk/>
          <pc:sldMk cId="234419571" sldId="2147374889"/>
        </pc:sldMkLst>
      </pc:sldChg>
      <pc:sldChg chg="del">
        <pc:chgData name="Baldi, Brigitte" userId="e3cea6f1-dc6a-4e5c-b607-0287acd49267" providerId="ADAL" clId="{18EB12D2-3038-4096-8982-A597C838F98C}" dt="2024-04-29T13:45:28.334" v="12" actId="18676"/>
        <pc:sldMkLst>
          <pc:docMk/>
          <pc:sldMk cId="3473305574" sldId="2147374891"/>
        </pc:sldMkLst>
      </pc:sldChg>
      <pc:sldChg chg="del">
        <pc:chgData name="Baldi, Brigitte" userId="e3cea6f1-dc6a-4e5c-b607-0287acd49267" providerId="ADAL" clId="{18EB12D2-3038-4096-8982-A597C838F98C}" dt="2024-04-29T13:45:28.334" v="12" actId="18676"/>
        <pc:sldMkLst>
          <pc:docMk/>
          <pc:sldMk cId="403963891" sldId="2147374892"/>
        </pc:sldMkLst>
      </pc:sldChg>
      <pc:sldChg chg="del">
        <pc:chgData name="Baldi, Brigitte" userId="e3cea6f1-dc6a-4e5c-b607-0287acd49267" providerId="ADAL" clId="{18EB12D2-3038-4096-8982-A597C838F98C}" dt="2024-04-29T13:45:28.334" v="12" actId="18676"/>
        <pc:sldMkLst>
          <pc:docMk/>
          <pc:sldMk cId="2829024166" sldId="2147374893"/>
        </pc:sldMkLst>
      </pc:sldChg>
      <pc:sldChg chg="del">
        <pc:chgData name="Baldi, Brigitte" userId="e3cea6f1-dc6a-4e5c-b607-0287acd49267" providerId="ADAL" clId="{18EB12D2-3038-4096-8982-A597C838F98C}" dt="2024-04-29T13:45:28.334" v="12" actId="18676"/>
        <pc:sldMkLst>
          <pc:docMk/>
          <pc:sldMk cId="2834730381" sldId="2147374894"/>
        </pc:sldMkLst>
      </pc:sldChg>
      <pc:sldChg chg="del">
        <pc:chgData name="Baldi, Brigitte" userId="e3cea6f1-dc6a-4e5c-b607-0287acd49267" providerId="ADAL" clId="{18EB12D2-3038-4096-8982-A597C838F98C}" dt="2024-04-29T13:45:28.334" v="12" actId="18676"/>
        <pc:sldMkLst>
          <pc:docMk/>
          <pc:sldMk cId="648729667" sldId="2147374895"/>
        </pc:sldMkLst>
      </pc:sldChg>
      <pc:sldChg chg="del">
        <pc:chgData name="Baldi, Brigitte" userId="e3cea6f1-dc6a-4e5c-b607-0287acd49267" providerId="ADAL" clId="{18EB12D2-3038-4096-8982-A597C838F98C}" dt="2024-04-29T13:45:28.334" v="12" actId="18676"/>
        <pc:sldMkLst>
          <pc:docMk/>
          <pc:sldMk cId="4190654808" sldId="2147374896"/>
        </pc:sldMkLst>
      </pc:sldChg>
      <pc:sldChg chg="del">
        <pc:chgData name="Baldi, Brigitte" userId="e3cea6f1-dc6a-4e5c-b607-0287acd49267" providerId="ADAL" clId="{18EB12D2-3038-4096-8982-A597C838F98C}" dt="2024-04-29T13:45:28.334" v="12" actId="18676"/>
        <pc:sldMkLst>
          <pc:docMk/>
          <pc:sldMk cId="2436544701" sldId="2147374897"/>
        </pc:sldMkLst>
      </pc:sldChg>
      <pc:sldChg chg="del">
        <pc:chgData name="Baldi, Brigitte" userId="e3cea6f1-dc6a-4e5c-b607-0287acd49267" providerId="ADAL" clId="{18EB12D2-3038-4096-8982-A597C838F98C}" dt="2024-04-29T13:45:28.334" v="12" actId="18676"/>
        <pc:sldMkLst>
          <pc:docMk/>
          <pc:sldMk cId="103643336" sldId="2147374898"/>
        </pc:sldMkLst>
      </pc:sldChg>
      <pc:sldChg chg="del">
        <pc:chgData name="Baldi, Brigitte" userId="e3cea6f1-dc6a-4e5c-b607-0287acd49267" providerId="ADAL" clId="{18EB12D2-3038-4096-8982-A597C838F98C}" dt="2024-04-29T13:45:28.334" v="12" actId="18676"/>
        <pc:sldMkLst>
          <pc:docMk/>
          <pc:sldMk cId="3413037303" sldId="2147374899"/>
        </pc:sldMkLst>
      </pc:sldChg>
      <pc:sldChg chg="del">
        <pc:chgData name="Baldi, Brigitte" userId="e3cea6f1-dc6a-4e5c-b607-0287acd49267" providerId="ADAL" clId="{18EB12D2-3038-4096-8982-A597C838F98C}" dt="2024-04-29T13:45:28.334" v="12" actId="18676"/>
        <pc:sldMkLst>
          <pc:docMk/>
          <pc:sldMk cId="3383805835" sldId="2147374900"/>
        </pc:sldMkLst>
      </pc:sldChg>
      <pc:sldChg chg="del">
        <pc:chgData name="Baldi, Brigitte" userId="e3cea6f1-dc6a-4e5c-b607-0287acd49267" providerId="ADAL" clId="{18EB12D2-3038-4096-8982-A597C838F98C}" dt="2024-04-29T13:45:28.334" v="12" actId="18676"/>
        <pc:sldMkLst>
          <pc:docMk/>
          <pc:sldMk cId="594237517" sldId="2147374901"/>
        </pc:sldMkLst>
      </pc:sldChg>
      <pc:sldChg chg="del">
        <pc:chgData name="Baldi, Brigitte" userId="e3cea6f1-dc6a-4e5c-b607-0287acd49267" providerId="ADAL" clId="{18EB12D2-3038-4096-8982-A597C838F98C}" dt="2024-04-29T13:45:28.334" v="12" actId="18676"/>
        <pc:sldMkLst>
          <pc:docMk/>
          <pc:sldMk cId="3050986576" sldId="2147374902"/>
        </pc:sldMkLst>
      </pc:sldChg>
      <pc:sldChg chg="del">
        <pc:chgData name="Baldi, Brigitte" userId="e3cea6f1-dc6a-4e5c-b607-0287acd49267" providerId="ADAL" clId="{18EB12D2-3038-4096-8982-A597C838F98C}" dt="2024-04-29T13:45:28.334" v="12" actId="18676"/>
        <pc:sldMkLst>
          <pc:docMk/>
          <pc:sldMk cId="829671787" sldId="2147374903"/>
        </pc:sldMkLst>
      </pc:sldChg>
      <pc:sldChg chg="del">
        <pc:chgData name="Baldi, Brigitte" userId="e3cea6f1-dc6a-4e5c-b607-0287acd49267" providerId="ADAL" clId="{18EB12D2-3038-4096-8982-A597C838F98C}" dt="2024-04-29T13:45:11.803" v="3" actId="18676"/>
        <pc:sldMkLst>
          <pc:docMk/>
          <pc:sldMk cId="684497179" sldId="2147374904"/>
        </pc:sldMkLst>
      </pc:sldChg>
      <pc:sldChg chg="del">
        <pc:chgData name="Baldi, Brigitte" userId="e3cea6f1-dc6a-4e5c-b607-0287acd49267" providerId="ADAL" clId="{18EB12D2-3038-4096-8982-A597C838F98C}" dt="2024-04-29T13:45:28.334" v="12" actId="18676"/>
        <pc:sldMkLst>
          <pc:docMk/>
          <pc:sldMk cId="2978155248" sldId="2147374916"/>
        </pc:sldMkLst>
      </pc:sldChg>
      <pc:sldChg chg="del">
        <pc:chgData name="Baldi, Brigitte" userId="e3cea6f1-dc6a-4e5c-b607-0287acd49267" providerId="ADAL" clId="{18EB12D2-3038-4096-8982-A597C838F98C}" dt="2024-04-29T13:46:14.415" v="26" actId="18676"/>
        <pc:sldMkLst>
          <pc:docMk/>
          <pc:sldMk cId="946514031" sldId="2147374928"/>
        </pc:sldMkLst>
      </pc:sldChg>
      <pc:sldChg chg="del">
        <pc:chgData name="Baldi, Brigitte" userId="e3cea6f1-dc6a-4e5c-b607-0287acd49267" providerId="ADAL" clId="{18EB12D2-3038-4096-8982-A597C838F98C}" dt="2024-04-29T13:46:14.415" v="26" actId="18676"/>
        <pc:sldMkLst>
          <pc:docMk/>
          <pc:sldMk cId="148218364" sldId="2147374929"/>
        </pc:sldMkLst>
      </pc:sldChg>
      <pc:sldChg chg="del">
        <pc:chgData name="Baldi, Brigitte" userId="e3cea6f1-dc6a-4e5c-b607-0287acd49267" providerId="ADAL" clId="{18EB12D2-3038-4096-8982-A597C838F98C}" dt="2024-04-29T13:46:14.415" v="26" actId="18676"/>
        <pc:sldMkLst>
          <pc:docMk/>
          <pc:sldMk cId="3468084193" sldId="2147374930"/>
        </pc:sldMkLst>
      </pc:sldChg>
      <pc:sldChg chg="del">
        <pc:chgData name="Baldi, Brigitte" userId="e3cea6f1-dc6a-4e5c-b607-0287acd49267" providerId="ADAL" clId="{18EB12D2-3038-4096-8982-A597C838F98C}" dt="2024-04-29T13:46:14.415" v="26" actId="18676"/>
        <pc:sldMkLst>
          <pc:docMk/>
          <pc:sldMk cId="844623573" sldId="2147374931"/>
        </pc:sldMkLst>
      </pc:sldChg>
      <pc:sldChg chg="del">
        <pc:chgData name="Baldi, Brigitte" userId="e3cea6f1-dc6a-4e5c-b607-0287acd49267" providerId="ADAL" clId="{18EB12D2-3038-4096-8982-A597C838F98C}" dt="2024-04-29T13:46:14.415" v="26" actId="18676"/>
        <pc:sldMkLst>
          <pc:docMk/>
          <pc:sldMk cId="2853043538" sldId="2147374932"/>
        </pc:sldMkLst>
      </pc:sldChg>
      <pc:sldChg chg="del">
        <pc:chgData name="Baldi, Brigitte" userId="e3cea6f1-dc6a-4e5c-b607-0287acd49267" providerId="ADAL" clId="{18EB12D2-3038-4096-8982-A597C838F98C}" dt="2024-04-29T13:46:14.415" v="26" actId="18676"/>
        <pc:sldMkLst>
          <pc:docMk/>
          <pc:sldMk cId="2139560070" sldId="2147374933"/>
        </pc:sldMkLst>
      </pc:sldChg>
      <pc:sldChg chg="del">
        <pc:chgData name="Baldi, Brigitte" userId="e3cea6f1-dc6a-4e5c-b607-0287acd49267" providerId="ADAL" clId="{18EB12D2-3038-4096-8982-A597C838F98C}" dt="2024-04-29T13:46:14.415" v="26" actId="18676"/>
        <pc:sldMkLst>
          <pc:docMk/>
          <pc:sldMk cId="2180559860" sldId="2147374934"/>
        </pc:sldMkLst>
      </pc:sldChg>
      <pc:sldChg chg="del">
        <pc:chgData name="Baldi, Brigitte" userId="e3cea6f1-dc6a-4e5c-b607-0287acd49267" providerId="ADAL" clId="{18EB12D2-3038-4096-8982-A597C838F98C}" dt="2024-04-29T13:46:16.581" v="27" actId="18676"/>
        <pc:sldMkLst>
          <pc:docMk/>
          <pc:sldMk cId="151788060" sldId="2147374935"/>
        </pc:sldMkLst>
      </pc:sldChg>
      <pc:sldChg chg="del">
        <pc:chgData name="Baldi, Brigitte" userId="e3cea6f1-dc6a-4e5c-b607-0287acd49267" providerId="ADAL" clId="{18EB12D2-3038-4096-8982-A597C838F98C}" dt="2024-04-29T13:46:16.581" v="27" actId="18676"/>
        <pc:sldMkLst>
          <pc:docMk/>
          <pc:sldMk cId="1190038985" sldId="2147374936"/>
        </pc:sldMkLst>
      </pc:sldChg>
      <pc:sldChg chg="del">
        <pc:chgData name="Baldi, Brigitte" userId="e3cea6f1-dc6a-4e5c-b607-0287acd49267" providerId="ADAL" clId="{18EB12D2-3038-4096-8982-A597C838F98C}" dt="2024-04-29T13:46:16.581" v="27" actId="18676"/>
        <pc:sldMkLst>
          <pc:docMk/>
          <pc:sldMk cId="3748551885" sldId="2147374937"/>
        </pc:sldMkLst>
      </pc:sldChg>
      <pc:sldChg chg="del">
        <pc:chgData name="Baldi, Brigitte" userId="e3cea6f1-dc6a-4e5c-b607-0287acd49267" providerId="ADAL" clId="{18EB12D2-3038-4096-8982-A597C838F98C}" dt="2024-04-29T13:46:16.581" v="27" actId="18676"/>
        <pc:sldMkLst>
          <pc:docMk/>
          <pc:sldMk cId="1478310053" sldId="2147374938"/>
        </pc:sldMkLst>
      </pc:sldChg>
      <pc:sldChg chg="del">
        <pc:chgData name="Baldi, Brigitte" userId="e3cea6f1-dc6a-4e5c-b607-0287acd49267" providerId="ADAL" clId="{18EB12D2-3038-4096-8982-A597C838F98C}" dt="2024-04-29T13:46:16.581" v="27" actId="18676"/>
        <pc:sldMkLst>
          <pc:docMk/>
          <pc:sldMk cId="3437730051" sldId="2147374939"/>
        </pc:sldMkLst>
      </pc:sldChg>
      <pc:sldChg chg="del">
        <pc:chgData name="Baldi, Brigitte" userId="e3cea6f1-dc6a-4e5c-b607-0287acd49267" providerId="ADAL" clId="{18EB12D2-3038-4096-8982-A597C838F98C}" dt="2024-04-29T13:46:18.459" v="28" actId="18676"/>
        <pc:sldMkLst>
          <pc:docMk/>
          <pc:sldMk cId="2676097345" sldId="2147374940"/>
        </pc:sldMkLst>
      </pc:sldChg>
      <pc:sldChg chg="del">
        <pc:chgData name="Baldi, Brigitte" userId="e3cea6f1-dc6a-4e5c-b607-0287acd49267" providerId="ADAL" clId="{18EB12D2-3038-4096-8982-A597C838F98C}" dt="2024-04-29T13:46:18.459" v="28" actId="18676"/>
        <pc:sldMkLst>
          <pc:docMk/>
          <pc:sldMk cId="3803050448" sldId="2147374941"/>
        </pc:sldMkLst>
      </pc:sldChg>
      <pc:sldChg chg="del">
        <pc:chgData name="Baldi, Brigitte" userId="e3cea6f1-dc6a-4e5c-b607-0287acd49267" providerId="ADAL" clId="{18EB12D2-3038-4096-8982-A597C838F98C}" dt="2024-04-29T13:46:18.459" v="28" actId="18676"/>
        <pc:sldMkLst>
          <pc:docMk/>
          <pc:sldMk cId="2407954276" sldId="2147374942"/>
        </pc:sldMkLst>
      </pc:sldChg>
      <pc:sldChg chg="del">
        <pc:chgData name="Baldi, Brigitte" userId="e3cea6f1-dc6a-4e5c-b607-0287acd49267" providerId="ADAL" clId="{18EB12D2-3038-4096-8982-A597C838F98C}" dt="2024-04-29T13:46:22.260" v="29" actId="18676"/>
        <pc:sldMkLst>
          <pc:docMk/>
          <pc:sldMk cId="953438505" sldId="2147374943"/>
        </pc:sldMkLst>
      </pc:sldChg>
      <pc:sldChg chg="del">
        <pc:chgData name="Baldi, Brigitte" userId="e3cea6f1-dc6a-4e5c-b607-0287acd49267" providerId="ADAL" clId="{18EB12D2-3038-4096-8982-A597C838F98C}" dt="2024-04-29T13:46:24.536" v="30" actId="18676"/>
        <pc:sldMkLst>
          <pc:docMk/>
          <pc:sldMk cId="2603260878" sldId="2147374944"/>
        </pc:sldMkLst>
      </pc:sldChg>
      <pc:sldChg chg="del">
        <pc:chgData name="Baldi, Brigitte" userId="e3cea6f1-dc6a-4e5c-b607-0287acd49267" providerId="ADAL" clId="{18EB12D2-3038-4096-8982-A597C838F98C}" dt="2024-04-29T13:46:24.536" v="30" actId="18676"/>
        <pc:sldMkLst>
          <pc:docMk/>
          <pc:sldMk cId="1900245946" sldId="2147374945"/>
        </pc:sldMkLst>
      </pc:sldChg>
      <pc:sldChg chg="del">
        <pc:chgData name="Baldi, Brigitte" userId="e3cea6f1-dc6a-4e5c-b607-0287acd49267" providerId="ADAL" clId="{18EB12D2-3038-4096-8982-A597C838F98C}" dt="2024-04-29T13:46:24.536" v="30" actId="18676"/>
        <pc:sldMkLst>
          <pc:docMk/>
          <pc:sldMk cId="609369349" sldId="2147374946"/>
        </pc:sldMkLst>
      </pc:sldChg>
      <pc:sldChg chg="del">
        <pc:chgData name="Baldi, Brigitte" userId="e3cea6f1-dc6a-4e5c-b607-0287acd49267" providerId="ADAL" clId="{18EB12D2-3038-4096-8982-A597C838F98C}" dt="2024-04-29T13:46:24.536" v="30" actId="18676"/>
        <pc:sldMkLst>
          <pc:docMk/>
          <pc:sldMk cId="1158457412" sldId="2147374947"/>
        </pc:sldMkLst>
      </pc:sldChg>
      <pc:sldChg chg="del">
        <pc:chgData name="Baldi, Brigitte" userId="e3cea6f1-dc6a-4e5c-b607-0287acd49267" providerId="ADAL" clId="{18EB12D2-3038-4096-8982-A597C838F98C}" dt="2024-04-29T13:46:24.536" v="30" actId="18676"/>
        <pc:sldMkLst>
          <pc:docMk/>
          <pc:sldMk cId="3360820734" sldId="2147374948"/>
        </pc:sldMkLst>
      </pc:sldChg>
      <pc:sldChg chg="del">
        <pc:chgData name="Baldi, Brigitte" userId="e3cea6f1-dc6a-4e5c-b607-0287acd49267" providerId="ADAL" clId="{18EB12D2-3038-4096-8982-A597C838F98C}" dt="2024-04-29T13:46:24.536" v="30" actId="18676"/>
        <pc:sldMkLst>
          <pc:docMk/>
          <pc:sldMk cId="2066551079" sldId="2147374949"/>
        </pc:sldMkLst>
      </pc:sldChg>
      <pc:sldChg chg="del">
        <pc:chgData name="Baldi, Brigitte" userId="e3cea6f1-dc6a-4e5c-b607-0287acd49267" providerId="ADAL" clId="{18EB12D2-3038-4096-8982-A597C838F98C}" dt="2024-04-29T13:46:24.536" v="30" actId="18676"/>
        <pc:sldMkLst>
          <pc:docMk/>
          <pc:sldMk cId="1268200973" sldId="2147374950"/>
        </pc:sldMkLst>
      </pc:sldChg>
      <pc:sldChg chg="del">
        <pc:chgData name="Baldi, Brigitte" userId="e3cea6f1-dc6a-4e5c-b607-0287acd49267" providerId="ADAL" clId="{18EB12D2-3038-4096-8982-A597C838F98C}" dt="2024-04-29T13:46:27.079" v="31" actId="18676"/>
        <pc:sldMkLst>
          <pc:docMk/>
          <pc:sldMk cId="2609015514" sldId="2147374951"/>
        </pc:sldMkLst>
      </pc:sldChg>
      <pc:sldChg chg="del">
        <pc:chgData name="Baldi, Brigitte" userId="e3cea6f1-dc6a-4e5c-b607-0287acd49267" providerId="ADAL" clId="{18EB12D2-3038-4096-8982-A597C838F98C}" dt="2024-04-29T13:46:27.079" v="31" actId="18676"/>
        <pc:sldMkLst>
          <pc:docMk/>
          <pc:sldMk cId="4214109068" sldId="2147374952"/>
        </pc:sldMkLst>
      </pc:sldChg>
      <pc:sldChg chg="del">
        <pc:chgData name="Baldi, Brigitte" userId="e3cea6f1-dc6a-4e5c-b607-0287acd49267" providerId="ADAL" clId="{18EB12D2-3038-4096-8982-A597C838F98C}" dt="2024-04-29T13:46:27.079" v="31" actId="18676"/>
        <pc:sldMkLst>
          <pc:docMk/>
          <pc:sldMk cId="2463697741" sldId="2147374953"/>
        </pc:sldMkLst>
      </pc:sldChg>
      <pc:sldChg chg="del">
        <pc:chgData name="Baldi, Brigitte" userId="e3cea6f1-dc6a-4e5c-b607-0287acd49267" providerId="ADAL" clId="{18EB12D2-3038-4096-8982-A597C838F98C}" dt="2024-04-29T13:45:37.767" v="18" actId="18676"/>
        <pc:sldMkLst>
          <pc:docMk/>
          <pc:sldMk cId="2936865199" sldId="2147374954"/>
        </pc:sldMkLst>
      </pc:sldChg>
      <pc:sldChg chg="del">
        <pc:chgData name="Baldi, Brigitte" userId="e3cea6f1-dc6a-4e5c-b607-0287acd49267" providerId="ADAL" clId="{18EB12D2-3038-4096-8982-A597C838F98C}" dt="2024-04-29T13:45:53.894" v="21" actId="47"/>
        <pc:sldMkLst>
          <pc:docMk/>
          <pc:sldMk cId="1770641744" sldId="2147374955"/>
        </pc:sldMkLst>
      </pc:sldChg>
      <pc:sldChg chg="del">
        <pc:chgData name="Baldi, Brigitte" userId="e3cea6f1-dc6a-4e5c-b607-0287acd49267" providerId="ADAL" clId="{18EB12D2-3038-4096-8982-A597C838F98C}" dt="2024-04-29T13:45:53.894" v="21" actId="47"/>
        <pc:sldMkLst>
          <pc:docMk/>
          <pc:sldMk cId="1619378517" sldId="2147374956"/>
        </pc:sldMkLst>
      </pc:sldChg>
      <pc:sldChg chg="del">
        <pc:chgData name="Baldi, Brigitte" userId="e3cea6f1-dc6a-4e5c-b607-0287acd49267" providerId="ADAL" clId="{18EB12D2-3038-4096-8982-A597C838F98C}" dt="2024-04-29T13:45:53.894" v="21" actId="47"/>
        <pc:sldMkLst>
          <pc:docMk/>
          <pc:sldMk cId="2274862676" sldId="2147374957"/>
        </pc:sldMkLst>
      </pc:sldChg>
      <pc:sldChg chg="del">
        <pc:chgData name="Baldi, Brigitte" userId="e3cea6f1-dc6a-4e5c-b607-0287acd49267" providerId="ADAL" clId="{18EB12D2-3038-4096-8982-A597C838F98C}" dt="2024-04-29T13:46:04.596" v="22" actId="18676"/>
        <pc:sldMkLst>
          <pc:docMk/>
          <pc:sldMk cId="273297049" sldId="2147374958"/>
        </pc:sldMkLst>
      </pc:sldChg>
      <pc:sldChg chg="del">
        <pc:chgData name="Baldi, Brigitte" userId="e3cea6f1-dc6a-4e5c-b607-0287acd49267" providerId="ADAL" clId="{18EB12D2-3038-4096-8982-A597C838F98C}" dt="2024-04-29T13:46:04.596" v="22" actId="18676"/>
        <pc:sldMkLst>
          <pc:docMk/>
          <pc:sldMk cId="1546968577" sldId="2147374959"/>
        </pc:sldMkLst>
      </pc:sldChg>
      <pc:sldChg chg="del">
        <pc:chgData name="Baldi, Brigitte" userId="e3cea6f1-dc6a-4e5c-b607-0287acd49267" providerId="ADAL" clId="{18EB12D2-3038-4096-8982-A597C838F98C}" dt="2024-04-29T13:46:04.596" v="22" actId="18676"/>
        <pc:sldMkLst>
          <pc:docMk/>
          <pc:sldMk cId="2373831076" sldId="2147374960"/>
        </pc:sldMkLst>
      </pc:sldChg>
      <pc:sldChg chg="del">
        <pc:chgData name="Baldi, Brigitte" userId="e3cea6f1-dc6a-4e5c-b607-0287acd49267" providerId="ADAL" clId="{18EB12D2-3038-4096-8982-A597C838F98C}" dt="2024-04-29T13:46:04.596" v="22" actId="18676"/>
        <pc:sldMkLst>
          <pc:docMk/>
          <pc:sldMk cId="3478393210" sldId="2147374961"/>
        </pc:sldMkLst>
      </pc:sldChg>
      <pc:sldChg chg="del">
        <pc:chgData name="Baldi, Brigitte" userId="e3cea6f1-dc6a-4e5c-b607-0287acd49267" providerId="ADAL" clId="{18EB12D2-3038-4096-8982-A597C838F98C}" dt="2024-04-29T13:46:04.596" v="22" actId="18676"/>
        <pc:sldMkLst>
          <pc:docMk/>
          <pc:sldMk cId="1720971394" sldId="2147374962"/>
        </pc:sldMkLst>
      </pc:sldChg>
      <pc:sldChg chg="del">
        <pc:chgData name="Baldi, Brigitte" userId="e3cea6f1-dc6a-4e5c-b607-0287acd49267" providerId="ADAL" clId="{18EB12D2-3038-4096-8982-A597C838F98C}" dt="2024-04-29T13:46:04.596" v="22" actId="18676"/>
        <pc:sldMkLst>
          <pc:docMk/>
          <pc:sldMk cId="31762909" sldId="2147374963"/>
        </pc:sldMkLst>
      </pc:sldChg>
      <pc:sldChg chg="del">
        <pc:chgData name="Baldi, Brigitte" userId="e3cea6f1-dc6a-4e5c-b607-0287acd49267" providerId="ADAL" clId="{18EB12D2-3038-4096-8982-A597C838F98C}" dt="2024-04-29T13:46:04.596" v="22" actId="18676"/>
        <pc:sldMkLst>
          <pc:docMk/>
          <pc:sldMk cId="1646275496" sldId="2147374964"/>
        </pc:sldMkLst>
      </pc:sldChg>
      <pc:sldChg chg="del">
        <pc:chgData name="Baldi, Brigitte" userId="e3cea6f1-dc6a-4e5c-b607-0287acd49267" providerId="ADAL" clId="{18EB12D2-3038-4096-8982-A597C838F98C}" dt="2024-04-29T13:46:04.596" v="22" actId="18676"/>
        <pc:sldMkLst>
          <pc:docMk/>
          <pc:sldMk cId="4047293937" sldId="2147374965"/>
        </pc:sldMkLst>
      </pc:sldChg>
      <pc:sldChg chg="del">
        <pc:chgData name="Baldi, Brigitte" userId="e3cea6f1-dc6a-4e5c-b607-0287acd49267" providerId="ADAL" clId="{18EB12D2-3038-4096-8982-A597C838F98C}" dt="2024-04-29T13:46:04.596" v="22" actId="18676"/>
        <pc:sldMkLst>
          <pc:docMk/>
          <pc:sldMk cId="3914901126" sldId="2147374966"/>
        </pc:sldMkLst>
      </pc:sldChg>
      <pc:sldChg chg="del">
        <pc:chgData name="Baldi, Brigitte" userId="e3cea6f1-dc6a-4e5c-b607-0287acd49267" providerId="ADAL" clId="{18EB12D2-3038-4096-8982-A597C838F98C}" dt="2024-04-29T13:46:04.596" v="22" actId="18676"/>
        <pc:sldMkLst>
          <pc:docMk/>
          <pc:sldMk cId="2611837281" sldId="2147374967"/>
        </pc:sldMkLst>
      </pc:sldChg>
      <pc:sldChg chg="del">
        <pc:chgData name="Baldi, Brigitte" userId="e3cea6f1-dc6a-4e5c-b607-0287acd49267" providerId="ADAL" clId="{18EB12D2-3038-4096-8982-A597C838F98C}" dt="2024-04-29T13:46:04.596" v="22" actId="18676"/>
        <pc:sldMkLst>
          <pc:docMk/>
          <pc:sldMk cId="2251178568" sldId="2147374968"/>
        </pc:sldMkLst>
      </pc:sldChg>
      <pc:sldChg chg="del">
        <pc:chgData name="Baldi, Brigitte" userId="e3cea6f1-dc6a-4e5c-b607-0287acd49267" providerId="ADAL" clId="{18EB12D2-3038-4096-8982-A597C838F98C}" dt="2024-04-29T13:46:04.596" v="22" actId="18676"/>
        <pc:sldMkLst>
          <pc:docMk/>
          <pc:sldMk cId="2867808735" sldId="2147374969"/>
        </pc:sldMkLst>
      </pc:sldChg>
      <pc:sldChg chg="del">
        <pc:chgData name="Baldi, Brigitte" userId="e3cea6f1-dc6a-4e5c-b607-0287acd49267" providerId="ADAL" clId="{18EB12D2-3038-4096-8982-A597C838F98C}" dt="2024-04-29T13:46:04.596" v="22" actId="18676"/>
        <pc:sldMkLst>
          <pc:docMk/>
          <pc:sldMk cId="1900167553" sldId="2147374970"/>
        </pc:sldMkLst>
      </pc:sldChg>
      <pc:sldChg chg="del">
        <pc:chgData name="Baldi, Brigitte" userId="e3cea6f1-dc6a-4e5c-b607-0287acd49267" providerId="ADAL" clId="{18EB12D2-3038-4096-8982-A597C838F98C}" dt="2024-04-29T13:46:04.596" v="22" actId="18676"/>
        <pc:sldMkLst>
          <pc:docMk/>
          <pc:sldMk cId="3873342849" sldId="2147374971"/>
        </pc:sldMkLst>
      </pc:sldChg>
      <pc:sldChg chg="del">
        <pc:chgData name="Baldi, Brigitte" userId="e3cea6f1-dc6a-4e5c-b607-0287acd49267" providerId="ADAL" clId="{18EB12D2-3038-4096-8982-A597C838F98C}" dt="2024-04-29T13:46:04.596" v="22" actId="18676"/>
        <pc:sldMkLst>
          <pc:docMk/>
          <pc:sldMk cId="1577735951" sldId="2147374972"/>
        </pc:sldMkLst>
      </pc:sldChg>
      <pc:sldChg chg="del">
        <pc:chgData name="Baldi, Brigitte" userId="e3cea6f1-dc6a-4e5c-b607-0287acd49267" providerId="ADAL" clId="{18EB12D2-3038-4096-8982-A597C838F98C}" dt="2024-04-29T13:46:04.596" v="22" actId="18676"/>
        <pc:sldMkLst>
          <pc:docMk/>
          <pc:sldMk cId="1842570270" sldId="2147374973"/>
        </pc:sldMkLst>
      </pc:sldChg>
      <pc:sldChg chg="del">
        <pc:chgData name="Baldi, Brigitte" userId="e3cea6f1-dc6a-4e5c-b607-0287acd49267" providerId="ADAL" clId="{18EB12D2-3038-4096-8982-A597C838F98C}" dt="2024-04-29T13:46:04.596" v="22" actId="18676"/>
        <pc:sldMkLst>
          <pc:docMk/>
          <pc:sldMk cId="219268086" sldId="2147374974"/>
        </pc:sldMkLst>
      </pc:sldChg>
      <pc:sldChg chg="del">
        <pc:chgData name="Baldi, Brigitte" userId="e3cea6f1-dc6a-4e5c-b607-0287acd49267" providerId="ADAL" clId="{18EB12D2-3038-4096-8982-A597C838F98C}" dt="2024-04-29T13:46:04.596" v="22" actId="18676"/>
        <pc:sldMkLst>
          <pc:docMk/>
          <pc:sldMk cId="3822190701" sldId="2147374975"/>
        </pc:sldMkLst>
      </pc:sldChg>
      <pc:sldChg chg="del">
        <pc:chgData name="Baldi, Brigitte" userId="e3cea6f1-dc6a-4e5c-b607-0287acd49267" providerId="ADAL" clId="{18EB12D2-3038-4096-8982-A597C838F98C}" dt="2024-04-29T13:46:04.596" v="22" actId="18676"/>
        <pc:sldMkLst>
          <pc:docMk/>
          <pc:sldMk cId="2897627300" sldId="2147374976"/>
        </pc:sldMkLst>
      </pc:sldChg>
      <pc:sldChg chg="del">
        <pc:chgData name="Baldi, Brigitte" userId="e3cea6f1-dc6a-4e5c-b607-0287acd49267" providerId="ADAL" clId="{18EB12D2-3038-4096-8982-A597C838F98C}" dt="2024-04-29T13:46:07.079" v="23" actId="18676"/>
        <pc:sldMkLst>
          <pc:docMk/>
          <pc:sldMk cId="3732531426" sldId="2147374978"/>
        </pc:sldMkLst>
      </pc:sldChg>
      <pc:sldChg chg="del">
        <pc:chgData name="Baldi, Brigitte" userId="e3cea6f1-dc6a-4e5c-b607-0287acd49267" providerId="ADAL" clId="{18EB12D2-3038-4096-8982-A597C838F98C}" dt="2024-04-29T13:46:07.079" v="23" actId="18676"/>
        <pc:sldMkLst>
          <pc:docMk/>
          <pc:sldMk cId="1748821195" sldId="2147374979"/>
        </pc:sldMkLst>
      </pc:sldChg>
      <pc:sldChg chg="del">
        <pc:chgData name="Baldi, Brigitte" userId="e3cea6f1-dc6a-4e5c-b607-0287acd49267" providerId="ADAL" clId="{18EB12D2-3038-4096-8982-A597C838F98C}" dt="2024-04-29T13:46:07.079" v="23" actId="18676"/>
        <pc:sldMkLst>
          <pc:docMk/>
          <pc:sldMk cId="1809147339" sldId="2147374980"/>
        </pc:sldMkLst>
      </pc:sldChg>
      <pc:sldChg chg="del">
        <pc:chgData name="Baldi, Brigitte" userId="e3cea6f1-dc6a-4e5c-b607-0287acd49267" providerId="ADAL" clId="{18EB12D2-3038-4096-8982-A597C838F98C}" dt="2024-04-29T13:46:07.079" v="23" actId="18676"/>
        <pc:sldMkLst>
          <pc:docMk/>
          <pc:sldMk cId="189758167" sldId="2147374981"/>
        </pc:sldMkLst>
      </pc:sldChg>
      <pc:sldChg chg="del">
        <pc:chgData name="Baldi, Brigitte" userId="e3cea6f1-dc6a-4e5c-b607-0287acd49267" providerId="ADAL" clId="{18EB12D2-3038-4096-8982-A597C838F98C}" dt="2024-04-29T13:46:07.079" v="23" actId="18676"/>
        <pc:sldMkLst>
          <pc:docMk/>
          <pc:sldMk cId="2992671053" sldId="2147374982"/>
        </pc:sldMkLst>
      </pc:sldChg>
      <pc:sldChg chg="del">
        <pc:chgData name="Baldi, Brigitte" userId="e3cea6f1-dc6a-4e5c-b607-0287acd49267" providerId="ADAL" clId="{18EB12D2-3038-4096-8982-A597C838F98C}" dt="2024-04-29T13:46:07.079" v="23" actId="18676"/>
        <pc:sldMkLst>
          <pc:docMk/>
          <pc:sldMk cId="3025926716" sldId="2147374983"/>
        </pc:sldMkLst>
      </pc:sldChg>
      <pc:sldChg chg="del">
        <pc:chgData name="Baldi, Brigitte" userId="e3cea6f1-dc6a-4e5c-b607-0287acd49267" providerId="ADAL" clId="{18EB12D2-3038-4096-8982-A597C838F98C}" dt="2024-04-29T13:46:07.079" v="23" actId="18676"/>
        <pc:sldMkLst>
          <pc:docMk/>
          <pc:sldMk cId="836596740" sldId="2147374984"/>
        </pc:sldMkLst>
      </pc:sldChg>
      <pc:sldChg chg="del">
        <pc:chgData name="Baldi, Brigitte" userId="e3cea6f1-dc6a-4e5c-b607-0287acd49267" providerId="ADAL" clId="{18EB12D2-3038-4096-8982-A597C838F98C}" dt="2024-04-29T13:46:07.079" v="23" actId="18676"/>
        <pc:sldMkLst>
          <pc:docMk/>
          <pc:sldMk cId="4022868202" sldId="2147374985"/>
        </pc:sldMkLst>
      </pc:sldChg>
      <pc:sldChg chg="del">
        <pc:chgData name="Baldi, Brigitte" userId="e3cea6f1-dc6a-4e5c-b607-0287acd49267" providerId="ADAL" clId="{18EB12D2-3038-4096-8982-A597C838F98C}" dt="2024-04-29T13:46:07.079" v="23" actId="18676"/>
        <pc:sldMkLst>
          <pc:docMk/>
          <pc:sldMk cId="1463797449" sldId="2147374986"/>
        </pc:sldMkLst>
      </pc:sldChg>
      <pc:sldChg chg="del">
        <pc:chgData name="Baldi, Brigitte" userId="e3cea6f1-dc6a-4e5c-b607-0287acd49267" providerId="ADAL" clId="{18EB12D2-3038-4096-8982-A597C838F98C}" dt="2024-04-29T13:46:07.079" v="23" actId="18676"/>
        <pc:sldMkLst>
          <pc:docMk/>
          <pc:sldMk cId="345079058" sldId="2147374987"/>
        </pc:sldMkLst>
      </pc:sldChg>
      <pc:sldChg chg="del">
        <pc:chgData name="Baldi, Brigitte" userId="e3cea6f1-dc6a-4e5c-b607-0287acd49267" providerId="ADAL" clId="{18EB12D2-3038-4096-8982-A597C838F98C}" dt="2024-04-29T13:46:07.079" v="23" actId="18676"/>
        <pc:sldMkLst>
          <pc:docMk/>
          <pc:sldMk cId="2404658623" sldId="2147374988"/>
        </pc:sldMkLst>
      </pc:sldChg>
      <pc:sldChg chg="del">
        <pc:chgData name="Baldi, Brigitte" userId="e3cea6f1-dc6a-4e5c-b607-0287acd49267" providerId="ADAL" clId="{18EB12D2-3038-4096-8982-A597C838F98C}" dt="2024-04-29T13:46:07.079" v="23" actId="18676"/>
        <pc:sldMkLst>
          <pc:docMk/>
          <pc:sldMk cId="2245875403" sldId="2147374989"/>
        </pc:sldMkLst>
      </pc:sldChg>
      <pc:sldChg chg="del">
        <pc:chgData name="Baldi, Brigitte" userId="e3cea6f1-dc6a-4e5c-b607-0287acd49267" providerId="ADAL" clId="{18EB12D2-3038-4096-8982-A597C838F98C}" dt="2024-04-29T13:46:07.079" v="23" actId="18676"/>
        <pc:sldMkLst>
          <pc:docMk/>
          <pc:sldMk cId="1241205566" sldId="2147374990"/>
        </pc:sldMkLst>
      </pc:sldChg>
      <pc:sldChg chg="del">
        <pc:chgData name="Baldi, Brigitte" userId="e3cea6f1-dc6a-4e5c-b607-0287acd49267" providerId="ADAL" clId="{18EB12D2-3038-4096-8982-A597C838F98C}" dt="2024-04-29T13:46:07.079" v="23" actId="18676"/>
        <pc:sldMkLst>
          <pc:docMk/>
          <pc:sldMk cId="3181470404" sldId="2147374991"/>
        </pc:sldMkLst>
      </pc:sldChg>
      <pc:sldChg chg="del">
        <pc:chgData name="Baldi, Brigitte" userId="e3cea6f1-dc6a-4e5c-b607-0287acd49267" providerId="ADAL" clId="{18EB12D2-3038-4096-8982-A597C838F98C}" dt="2024-04-29T13:46:07.079" v="23" actId="18676"/>
        <pc:sldMkLst>
          <pc:docMk/>
          <pc:sldMk cId="4095286445" sldId="2147374992"/>
        </pc:sldMkLst>
      </pc:sldChg>
      <pc:sldChg chg="del">
        <pc:chgData name="Baldi, Brigitte" userId="e3cea6f1-dc6a-4e5c-b607-0287acd49267" providerId="ADAL" clId="{18EB12D2-3038-4096-8982-A597C838F98C}" dt="2024-04-29T13:46:07.079" v="23" actId="18676"/>
        <pc:sldMkLst>
          <pc:docMk/>
          <pc:sldMk cId="86237111" sldId="2147374993"/>
        </pc:sldMkLst>
      </pc:sldChg>
      <pc:sldChg chg="del">
        <pc:chgData name="Baldi, Brigitte" userId="e3cea6f1-dc6a-4e5c-b607-0287acd49267" providerId="ADAL" clId="{18EB12D2-3038-4096-8982-A597C838F98C}" dt="2024-04-29T13:46:07.079" v="23" actId="18676"/>
        <pc:sldMkLst>
          <pc:docMk/>
          <pc:sldMk cId="4109066845" sldId="2147374994"/>
        </pc:sldMkLst>
      </pc:sldChg>
      <pc:sldChg chg="del">
        <pc:chgData name="Baldi, Brigitte" userId="e3cea6f1-dc6a-4e5c-b607-0287acd49267" providerId="ADAL" clId="{18EB12D2-3038-4096-8982-A597C838F98C}" dt="2024-04-29T13:46:10.017" v="24" actId="18676"/>
        <pc:sldMkLst>
          <pc:docMk/>
          <pc:sldMk cId="3249834959" sldId="2147374995"/>
        </pc:sldMkLst>
      </pc:sldChg>
      <pc:sldChg chg="del">
        <pc:chgData name="Baldi, Brigitte" userId="e3cea6f1-dc6a-4e5c-b607-0287acd49267" providerId="ADAL" clId="{18EB12D2-3038-4096-8982-A597C838F98C}" dt="2024-04-29T13:46:10.017" v="24" actId="18676"/>
        <pc:sldMkLst>
          <pc:docMk/>
          <pc:sldMk cId="3947425821" sldId="2147374996"/>
        </pc:sldMkLst>
      </pc:sldChg>
      <pc:sldChg chg="del">
        <pc:chgData name="Baldi, Brigitte" userId="e3cea6f1-dc6a-4e5c-b607-0287acd49267" providerId="ADAL" clId="{18EB12D2-3038-4096-8982-A597C838F98C}" dt="2024-04-29T13:46:10.017" v="24" actId="18676"/>
        <pc:sldMkLst>
          <pc:docMk/>
          <pc:sldMk cId="2258566898" sldId="2147374998"/>
        </pc:sldMkLst>
      </pc:sldChg>
      <pc:sldChg chg="del">
        <pc:chgData name="Baldi, Brigitte" userId="e3cea6f1-dc6a-4e5c-b607-0287acd49267" providerId="ADAL" clId="{18EB12D2-3038-4096-8982-A597C838F98C}" dt="2024-04-29T13:46:10.017" v="24" actId="18676"/>
        <pc:sldMkLst>
          <pc:docMk/>
          <pc:sldMk cId="2717898245" sldId="2147374999"/>
        </pc:sldMkLst>
      </pc:sldChg>
      <pc:sldChg chg="del">
        <pc:chgData name="Baldi, Brigitte" userId="e3cea6f1-dc6a-4e5c-b607-0287acd49267" providerId="ADAL" clId="{18EB12D2-3038-4096-8982-A597C838F98C}" dt="2024-04-29T13:46:10.017" v="24" actId="18676"/>
        <pc:sldMkLst>
          <pc:docMk/>
          <pc:sldMk cId="2962305750" sldId="2147375000"/>
        </pc:sldMkLst>
      </pc:sldChg>
      <pc:sldChg chg="del">
        <pc:chgData name="Baldi, Brigitte" userId="e3cea6f1-dc6a-4e5c-b607-0287acd49267" providerId="ADAL" clId="{18EB12D2-3038-4096-8982-A597C838F98C}" dt="2024-04-29T13:46:10.017" v="24" actId="18676"/>
        <pc:sldMkLst>
          <pc:docMk/>
          <pc:sldMk cId="2402313743" sldId="2147375001"/>
        </pc:sldMkLst>
      </pc:sldChg>
      <pc:sldChg chg="del">
        <pc:chgData name="Baldi, Brigitte" userId="e3cea6f1-dc6a-4e5c-b607-0287acd49267" providerId="ADAL" clId="{18EB12D2-3038-4096-8982-A597C838F98C}" dt="2024-04-29T13:46:10.017" v="24" actId="18676"/>
        <pc:sldMkLst>
          <pc:docMk/>
          <pc:sldMk cId="1590852246" sldId="2147375002"/>
        </pc:sldMkLst>
      </pc:sldChg>
      <pc:sldChg chg="del">
        <pc:chgData name="Baldi, Brigitte" userId="e3cea6f1-dc6a-4e5c-b607-0287acd49267" providerId="ADAL" clId="{18EB12D2-3038-4096-8982-A597C838F98C}" dt="2024-04-29T13:46:10.017" v="24" actId="18676"/>
        <pc:sldMkLst>
          <pc:docMk/>
          <pc:sldMk cId="1391666703" sldId="2147375003"/>
        </pc:sldMkLst>
      </pc:sldChg>
      <pc:sldChg chg="del">
        <pc:chgData name="Baldi, Brigitte" userId="e3cea6f1-dc6a-4e5c-b607-0287acd49267" providerId="ADAL" clId="{18EB12D2-3038-4096-8982-A597C838F98C}" dt="2024-04-29T13:46:10.017" v="24" actId="18676"/>
        <pc:sldMkLst>
          <pc:docMk/>
          <pc:sldMk cId="2765202961" sldId="2147375004"/>
        </pc:sldMkLst>
      </pc:sldChg>
      <pc:sldChg chg="del">
        <pc:chgData name="Baldi, Brigitte" userId="e3cea6f1-dc6a-4e5c-b607-0287acd49267" providerId="ADAL" clId="{18EB12D2-3038-4096-8982-A597C838F98C}" dt="2024-04-29T13:46:10.017" v="24" actId="18676"/>
        <pc:sldMkLst>
          <pc:docMk/>
          <pc:sldMk cId="3451547712" sldId="2147375005"/>
        </pc:sldMkLst>
      </pc:sldChg>
      <pc:sldChg chg="del">
        <pc:chgData name="Baldi, Brigitte" userId="e3cea6f1-dc6a-4e5c-b607-0287acd49267" providerId="ADAL" clId="{18EB12D2-3038-4096-8982-A597C838F98C}" dt="2024-04-29T13:46:10.017" v="24" actId="18676"/>
        <pc:sldMkLst>
          <pc:docMk/>
          <pc:sldMk cId="827503368" sldId="2147375006"/>
        </pc:sldMkLst>
      </pc:sldChg>
      <pc:sldChg chg="del">
        <pc:chgData name="Baldi, Brigitte" userId="e3cea6f1-dc6a-4e5c-b607-0287acd49267" providerId="ADAL" clId="{18EB12D2-3038-4096-8982-A597C838F98C}" dt="2024-04-29T13:46:10.017" v="24" actId="18676"/>
        <pc:sldMkLst>
          <pc:docMk/>
          <pc:sldMk cId="496343078" sldId="2147375007"/>
        </pc:sldMkLst>
      </pc:sldChg>
      <pc:sldChg chg="del">
        <pc:chgData name="Baldi, Brigitte" userId="e3cea6f1-dc6a-4e5c-b607-0287acd49267" providerId="ADAL" clId="{18EB12D2-3038-4096-8982-A597C838F98C}" dt="2024-04-29T13:46:10.017" v="24" actId="18676"/>
        <pc:sldMkLst>
          <pc:docMk/>
          <pc:sldMk cId="3244965998" sldId="2147375008"/>
        </pc:sldMkLst>
      </pc:sldChg>
      <pc:sldChg chg="del">
        <pc:chgData name="Baldi, Brigitte" userId="e3cea6f1-dc6a-4e5c-b607-0287acd49267" providerId="ADAL" clId="{18EB12D2-3038-4096-8982-A597C838F98C}" dt="2024-04-29T13:46:10.017" v="24" actId="18676"/>
        <pc:sldMkLst>
          <pc:docMk/>
          <pc:sldMk cId="939514266" sldId="2147375009"/>
        </pc:sldMkLst>
      </pc:sldChg>
      <pc:sldChg chg="del">
        <pc:chgData name="Baldi, Brigitte" userId="e3cea6f1-dc6a-4e5c-b607-0287acd49267" providerId="ADAL" clId="{18EB12D2-3038-4096-8982-A597C838F98C}" dt="2024-04-29T13:46:10.017" v="24" actId="18676"/>
        <pc:sldMkLst>
          <pc:docMk/>
          <pc:sldMk cId="3142165783" sldId="2147375010"/>
        </pc:sldMkLst>
      </pc:sldChg>
      <pc:sldChg chg="del">
        <pc:chgData name="Baldi, Brigitte" userId="e3cea6f1-dc6a-4e5c-b607-0287acd49267" providerId="ADAL" clId="{18EB12D2-3038-4096-8982-A597C838F98C}" dt="2024-04-29T13:46:10.017" v="24" actId="18676"/>
        <pc:sldMkLst>
          <pc:docMk/>
          <pc:sldMk cId="304412794" sldId="2147375011"/>
        </pc:sldMkLst>
      </pc:sldChg>
      <pc:sldChg chg="del">
        <pc:chgData name="Baldi, Brigitte" userId="e3cea6f1-dc6a-4e5c-b607-0287acd49267" providerId="ADAL" clId="{18EB12D2-3038-4096-8982-A597C838F98C}" dt="2024-04-29T13:46:10.017" v="24" actId="18676"/>
        <pc:sldMkLst>
          <pc:docMk/>
          <pc:sldMk cId="4074396987" sldId="2147375012"/>
        </pc:sldMkLst>
      </pc:sldChg>
      <pc:sldChg chg="del">
        <pc:chgData name="Baldi, Brigitte" userId="e3cea6f1-dc6a-4e5c-b607-0287acd49267" providerId="ADAL" clId="{18EB12D2-3038-4096-8982-A597C838F98C}" dt="2024-04-29T13:46:10.017" v="24" actId="18676"/>
        <pc:sldMkLst>
          <pc:docMk/>
          <pc:sldMk cId="619287829" sldId="2147375013"/>
        </pc:sldMkLst>
      </pc:sldChg>
      <pc:sldChg chg="del">
        <pc:chgData name="Baldi, Brigitte" userId="e3cea6f1-dc6a-4e5c-b607-0287acd49267" providerId="ADAL" clId="{18EB12D2-3038-4096-8982-A597C838F98C}" dt="2024-04-29T13:46:10.017" v="24" actId="18676"/>
        <pc:sldMkLst>
          <pc:docMk/>
          <pc:sldMk cId="1541715992" sldId="2147375014"/>
        </pc:sldMkLst>
      </pc:sldChg>
      <pc:sldChg chg="del">
        <pc:chgData name="Baldi, Brigitte" userId="e3cea6f1-dc6a-4e5c-b607-0287acd49267" providerId="ADAL" clId="{18EB12D2-3038-4096-8982-A597C838F98C}" dt="2024-04-29T13:46:10.017" v="24" actId="18676"/>
        <pc:sldMkLst>
          <pc:docMk/>
          <pc:sldMk cId="557330124" sldId="2147375015"/>
        </pc:sldMkLst>
      </pc:sldChg>
      <pc:sldChg chg="del">
        <pc:chgData name="Baldi, Brigitte" userId="e3cea6f1-dc6a-4e5c-b607-0287acd49267" providerId="ADAL" clId="{18EB12D2-3038-4096-8982-A597C838F98C}" dt="2024-04-29T13:46:10.017" v="24" actId="18676"/>
        <pc:sldMkLst>
          <pc:docMk/>
          <pc:sldMk cId="2424279173" sldId="2147375016"/>
        </pc:sldMkLst>
      </pc:sldChg>
      <pc:sldChg chg="del">
        <pc:chgData name="Baldi, Brigitte" userId="e3cea6f1-dc6a-4e5c-b607-0287acd49267" providerId="ADAL" clId="{18EB12D2-3038-4096-8982-A597C838F98C}" dt="2024-04-29T13:46:10.017" v="24" actId="18676"/>
        <pc:sldMkLst>
          <pc:docMk/>
          <pc:sldMk cId="2358736749" sldId="2147375017"/>
        </pc:sldMkLst>
      </pc:sldChg>
      <pc:sldChg chg="del">
        <pc:chgData name="Baldi, Brigitte" userId="e3cea6f1-dc6a-4e5c-b607-0287acd49267" providerId="ADAL" clId="{18EB12D2-3038-4096-8982-A597C838F98C}" dt="2024-04-29T13:46:10.017" v="24" actId="18676"/>
        <pc:sldMkLst>
          <pc:docMk/>
          <pc:sldMk cId="388042912" sldId="2147375018"/>
        </pc:sldMkLst>
      </pc:sldChg>
      <pc:sldChg chg="del">
        <pc:chgData name="Baldi, Brigitte" userId="e3cea6f1-dc6a-4e5c-b607-0287acd49267" providerId="ADAL" clId="{18EB12D2-3038-4096-8982-A597C838F98C}" dt="2024-04-29T13:45:29.892" v="13" actId="18676"/>
        <pc:sldMkLst>
          <pc:docMk/>
          <pc:sldMk cId="2488765642" sldId="2147375019"/>
        </pc:sldMkLst>
      </pc:sldChg>
      <pc:sldChg chg="del">
        <pc:chgData name="Baldi, Brigitte" userId="e3cea6f1-dc6a-4e5c-b607-0287acd49267" providerId="ADAL" clId="{18EB12D2-3038-4096-8982-A597C838F98C}" dt="2024-04-29T13:45:29.892" v="13" actId="18676"/>
        <pc:sldMkLst>
          <pc:docMk/>
          <pc:sldMk cId="1738186023" sldId="2147375020"/>
        </pc:sldMkLst>
      </pc:sldChg>
      <pc:sldChg chg="del">
        <pc:chgData name="Baldi, Brigitte" userId="e3cea6f1-dc6a-4e5c-b607-0287acd49267" providerId="ADAL" clId="{18EB12D2-3038-4096-8982-A597C838F98C}" dt="2024-04-29T13:45:29.892" v="13" actId="18676"/>
        <pc:sldMkLst>
          <pc:docMk/>
          <pc:sldMk cId="2192319084" sldId="2147375021"/>
        </pc:sldMkLst>
      </pc:sldChg>
      <pc:sldChg chg="del">
        <pc:chgData name="Baldi, Brigitte" userId="e3cea6f1-dc6a-4e5c-b607-0287acd49267" providerId="ADAL" clId="{18EB12D2-3038-4096-8982-A597C838F98C}" dt="2024-04-29T13:45:31.515" v="14" actId="18676"/>
        <pc:sldMkLst>
          <pc:docMk/>
          <pc:sldMk cId="1167902123" sldId="2147375022"/>
        </pc:sldMkLst>
      </pc:sldChg>
      <pc:sldChg chg="del">
        <pc:chgData name="Baldi, Brigitte" userId="e3cea6f1-dc6a-4e5c-b607-0287acd49267" providerId="ADAL" clId="{18EB12D2-3038-4096-8982-A597C838F98C}" dt="2024-04-29T13:45:31.515" v="14" actId="18676"/>
        <pc:sldMkLst>
          <pc:docMk/>
          <pc:sldMk cId="2322792488" sldId="2147375023"/>
        </pc:sldMkLst>
      </pc:sldChg>
      <pc:sldChg chg="del">
        <pc:chgData name="Baldi, Brigitte" userId="e3cea6f1-dc6a-4e5c-b607-0287acd49267" providerId="ADAL" clId="{18EB12D2-3038-4096-8982-A597C838F98C}" dt="2024-04-29T13:45:31.515" v="14" actId="18676"/>
        <pc:sldMkLst>
          <pc:docMk/>
          <pc:sldMk cId="3718495696" sldId="2147375024"/>
        </pc:sldMkLst>
      </pc:sldChg>
      <pc:sldChg chg="del">
        <pc:chgData name="Baldi, Brigitte" userId="e3cea6f1-dc6a-4e5c-b607-0287acd49267" providerId="ADAL" clId="{18EB12D2-3038-4096-8982-A597C838F98C}" dt="2024-04-29T13:45:31.515" v="14" actId="18676"/>
        <pc:sldMkLst>
          <pc:docMk/>
          <pc:sldMk cId="2203953652" sldId="2147375025"/>
        </pc:sldMkLst>
      </pc:sldChg>
      <pc:sldChg chg="del">
        <pc:chgData name="Baldi, Brigitte" userId="e3cea6f1-dc6a-4e5c-b607-0287acd49267" providerId="ADAL" clId="{18EB12D2-3038-4096-8982-A597C838F98C}" dt="2024-04-29T13:45:31.515" v="14" actId="18676"/>
        <pc:sldMkLst>
          <pc:docMk/>
          <pc:sldMk cId="338423223" sldId="2147375026"/>
        </pc:sldMkLst>
      </pc:sldChg>
      <pc:sldChg chg="del">
        <pc:chgData name="Baldi, Brigitte" userId="e3cea6f1-dc6a-4e5c-b607-0287acd49267" providerId="ADAL" clId="{18EB12D2-3038-4096-8982-A597C838F98C}" dt="2024-04-29T13:45:31.515" v="14" actId="18676"/>
        <pc:sldMkLst>
          <pc:docMk/>
          <pc:sldMk cId="373667910" sldId="2147375027"/>
        </pc:sldMkLst>
      </pc:sldChg>
      <pc:sldChg chg="del">
        <pc:chgData name="Baldi, Brigitte" userId="e3cea6f1-dc6a-4e5c-b607-0287acd49267" providerId="ADAL" clId="{18EB12D2-3038-4096-8982-A597C838F98C}" dt="2024-04-29T13:45:31.515" v="14" actId="18676"/>
        <pc:sldMkLst>
          <pc:docMk/>
          <pc:sldMk cId="1389212686" sldId="2147375028"/>
        </pc:sldMkLst>
      </pc:sldChg>
      <pc:sldChg chg="del">
        <pc:chgData name="Baldi, Brigitte" userId="e3cea6f1-dc6a-4e5c-b607-0287acd49267" providerId="ADAL" clId="{18EB12D2-3038-4096-8982-A597C838F98C}" dt="2024-04-29T13:45:31.515" v="14" actId="18676"/>
        <pc:sldMkLst>
          <pc:docMk/>
          <pc:sldMk cId="4065519591" sldId="2147375029"/>
        </pc:sldMkLst>
      </pc:sldChg>
      <pc:sldChg chg="del">
        <pc:chgData name="Baldi, Brigitte" userId="e3cea6f1-dc6a-4e5c-b607-0287acd49267" providerId="ADAL" clId="{18EB12D2-3038-4096-8982-A597C838F98C}" dt="2024-04-29T13:45:33.051" v="15" actId="18676"/>
        <pc:sldMkLst>
          <pc:docMk/>
          <pc:sldMk cId="778266360" sldId="2147375030"/>
        </pc:sldMkLst>
      </pc:sldChg>
      <pc:sldChg chg="del">
        <pc:chgData name="Baldi, Brigitte" userId="e3cea6f1-dc6a-4e5c-b607-0287acd49267" providerId="ADAL" clId="{18EB12D2-3038-4096-8982-A597C838F98C}" dt="2024-04-29T13:45:33.051" v="15" actId="18676"/>
        <pc:sldMkLst>
          <pc:docMk/>
          <pc:sldMk cId="30888265" sldId="2147375031"/>
        </pc:sldMkLst>
      </pc:sldChg>
      <pc:sldChg chg="del">
        <pc:chgData name="Baldi, Brigitte" userId="e3cea6f1-dc6a-4e5c-b607-0287acd49267" providerId="ADAL" clId="{18EB12D2-3038-4096-8982-A597C838F98C}" dt="2024-04-29T13:45:33.051" v="15" actId="18676"/>
        <pc:sldMkLst>
          <pc:docMk/>
          <pc:sldMk cId="1625854574" sldId="2147375032"/>
        </pc:sldMkLst>
      </pc:sldChg>
      <pc:sldChg chg="del">
        <pc:chgData name="Baldi, Brigitte" userId="e3cea6f1-dc6a-4e5c-b607-0287acd49267" providerId="ADAL" clId="{18EB12D2-3038-4096-8982-A597C838F98C}" dt="2024-04-29T13:45:33.051" v="15" actId="18676"/>
        <pc:sldMkLst>
          <pc:docMk/>
          <pc:sldMk cId="196723705" sldId="2147375033"/>
        </pc:sldMkLst>
      </pc:sldChg>
      <pc:sldChg chg="del">
        <pc:chgData name="Baldi, Brigitte" userId="e3cea6f1-dc6a-4e5c-b607-0287acd49267" providerId="ADAL" clId="{18EB12D2-3038-4096-8982-A597C838F98C}" dt="2024-04-29T13:45:34.695" v="16" actId="18676"/>
        <pc:sldMkLst>
          <pc:docMk/>
          <pc:sldMk cId="3873342949" sldId="2147375034"/>
        </pc:sldMkLst>
      </pc:sldChg>
      <pc:sldChg chg="del">
        <pc:chgData name="Baldi, Brigitte" userId="e3cea6f1-dc6a-4e5c-b607-0287acd49267" providerId="ADAL" clId="{18EB12D2-3038-4096-8982-A597C838F98C}" dt="2024-04-29T13:45:34.695" v="16" actId="18676"/>
        <pc:sldMkLst>
          <pc:docMk/>
          <pc:sldMk cId="3907592170" sldId="2147375035"/>
        </pc:sldMkLst>
      </pc:sldChg>
      <pc:sldChg chg="del">
        <pc:chgData name="Baldi, Brigitte" userId="e3cea6f1-dc6a-4e5c-b607-0287acd49267" providerId="ADAL" clId="{18EB12D2-3038-4096-8982-A597C838F98C}" dt="2024-04-29T13:46:31.089" v="33" actId="18676"/>
        <pc:sldMkLst>
          <pc:docMk/>
          <pc:sldMk cId="2368680760" sldId="2147375037"/>
        </pc:sldMkLst>
      </pc:sldChg>
      <pc:sldChg chg="del">
        <pc:chgData name="Baldi, Brigitte" userId="e3cea6f1-dc6a-4e5c-b607-0287acd49267" providerId="ADAL" clId="{18EB12D2-3038-4096-8982-A597C838F98C}" dt="2024-04-29T13:45:10.006" v="2" actId="18676"/>
        <pc:sldMkLst>
          <pc:docMk/>
          <pc:sldMk cId="385026349" sldId="2147375043"/>
        </pc:sldMkLst>
      </pc:sldChg>
      <pc:sldChg chg="del">
        <pc:chgData name="Baldi, Brigitte" userId="e3cea6f1-dc6a-4e5c-b607-0287acd49267" providerId="ADAL" clId="{18EB12D2-3038-4096-8982-A597C838F98C}" dt="2024-04-29T13:45:11.803" v="3" actId="18676"/>
        <pc:sldMkLst>
          <pc:docMk/>
          <pc:sldMk cId="4176681842" sldId="2147375044"/>
        </pc:sldMkLst>
      </pc:sldChg>
      <pc:sldChg chg="del">
        <pc:chgData name="Baldi, Brigitte" userId="e3cea6f1-dc6a-4e5c-b607-0287acd49267" providerId="ADAL" clId="{18EB12D2-3038-4096-8982-A597C838F98C}" dt="2024-04-29T13:45:19.927" v="8" actId="18676"/>
        <pc:sldMkLst>
          <pc:docMk/>
          <pc:sldMk cId="3921746675" sldId="2147375045"/>
        </pc:sldMkLst>
      </pc:sldChg>
      <pc:sldChg chg="del">
        <pc:chgData name="Baldi, Brigitte" userId="e3cea6f1-dc6a-4e5c-b607-0287acd49267" providerId="ADAL" clId="{18EB12D2-3038-4096-8982-A597C838F98C}" dt="2024-04-29T13:45:21.901" v="9" actId="18676"/>
        <pc:sldMkLst>
          <pc:docMk/>
          <pc:sldMk cId="2070317907" sldId="2147375046"/>
        </pc:sldMkLst>
      </pc:sldChg>
      <pc:sldChg chg="del">
        <pc:chgData name="Baldi, Brigitte" userId="e3cea6f1-dc6a-4e5c-b607-0287acd49267" providerId="ADAL" clId="{18EB12D2-3038-4096-8982-A597C838F98C}" dt="2024-04-29T13:45:23.482" v="10" actId="18676"/>
        <pc:sldMkLst>
          <pc:docMk/>
          <pc:sldMk cId="1430413356" sldId="2147375047"/>
        </pc:sldMkLst>
      </pc:sldChg>
      <pc:sldChg chg="del">
        <pc:chgData name="Baldi, Brigitte" userId="e3cea6f1-dc6a-4e5c-b607-0287acd49267" providerId="ADAL" clId="{18EB12D2-3038-4096-8982-A597C838F98C}" dt="2024-04-29T13:45:28.334" v="12" actId="18676"/>
        <pc:sldMkLst>
          <pc:docMk/>
          <pc:sldMk cId="3688693844" sldId="2147375049"/>
        </pc:sldMkLst>
      </pc:sldChg>
      <pc:sldChg chg="del">
        <pc:chgData name="Baldi, Brigitte" userId="e3cea6f1-dc6a-4e5c-b607-0287acd49267" providerId="ADAL" clId="{18EB12D2-3038-4096-8982-A597C838F98C}" dt="2024-04-29T13:45:29.892" v="13" actId="18676"/>
        <pc:sldMkLst>
          <pc:docMk/>
          <pc:sldMk cId="610896160" sldId="2147375051"/>
        </pc:sldMkLst>
      </pc:sldChg>
      <pc:sldChg chg="del">
        <pc:chgData name="Baldi, Brigitte" userId="e3cea6f1-dc6a-4e5c-b607-0287acd49267" providerId="ADAL" clId="{18EB12D2-3038-4096-8982-A597C838F98C}" dt="2024-04-29T13:45:36.072" v="17" actId="18676"/>
        <pc:sldMkLst>
          <pc:docMk/>
          <pc:sldMk cId="739883393" sldId="2147375052"/>
        </pc:sldMkLst>
      </pc:sldChg>
      <pc:sldChg chg="del">
        <pc:chgData name="Baldi, Brigitte" userId="e3cea6f1-dc6a-4e5c-b607-0287acd49267" providerId="ADAL" clId="{18EB12D2-3038-4096-8982-A597C838F98C}" dt="2024-04-29T13:45:39.596" v="20" actId="18676"/>
        <pc:sldMkLst>
          <pc:docMk/>
          <pc:sldMk cId="3801791933" sldId="2147375053"/>
        </pc:sldMkLst>
      </pc:sldChg>
      <pc:sldChg chg="del">
        <pc:chgData name="Baldi, Brigitte" userId="e3cea6f1-dc6a-4e5c-b607-0287acd49267" providerId="ADAL" clId="{18EB12D2-3038-4096-8982-A597C838F98C}" dt="2024-04-29T13:46:12.203" v="25" actId="18676"/>
        <pc:sldMkLst>
          <pc:docMk/>
          <pc:sldMk cId="3029618985" sldId="2147375054"/>
        </pc:sldMkLst>
      </pc:sldChg>
      <pc:sldChg chg="del">
        <pc:chgData name="Baldi, Brigitte" userId="e3cea6f1-dc6a-4e5c-b607-0287acd49267" providerId="ADAL" clId="{18EB12D2-3038-4096-8982-A597C838F98C}" dt="2024-04-29T13:46:22.260" v="29" actId="18676"/>
        <pc:sldMkLst>
          <pc:docMk/>
          <pc:sldMk cId="4045360054" sldId="2147375055"/>
        </pc:sldMkLst>
      </pc:sldChg>
      <pc:sldChg chg="del">
        <pc:chgData name="Baldi, Brigitte" userId="e3cea6f1-dc6a-4e5c-b607-0287acd49267" providerId="ADAL" clId="{18EB12D2-3038-4096-8982-A597C838F98C}" dt="2024-04-29T13:45:25.530" v="11" actId="18676"/>
        <pc:sldMkLst>
          <pc:docMk/>
          <pc:sldMk cId="499884490" sldId="2147375089"/>
        </pc:sldMkLst>
      </pc:sldChg>
      <pc:sldChg chg="del">
        <pc:chgData name="Baldi, Brigitte" userId="e3cea6f1-dc6a-4e5c-b607-0287acd49267" providerId="ADAL" clId="{18EB12D2-3038-4096-8982-A597C838F98C}" dt="2024-04-29T13:45:25.530" v="11" actId="18676"/>
        <pc:sldMkLst>
          <pc:docMk/>
          <pc:sldMk cId="2021180609" sldId="2147375090"/>
        </pc:sldMkLst>
      </pc:sldChg>
      <pc:sldChg chg="del">
        <pc:chgData name="Baldi, Brigitte" userId="e3cea6f1-dc6a-4e5c-b607-0287acd49267" providerId="ADAL" clId="{18EB12D2-3038-4096-8982-A597C838F98C}" dt="2024-04-29T13:45:29.892" v="13" actId="18676"/>
        <pc:sldMkLst>
          <pc:docMk/>
          <pc:sldMk cId="2126144546" sldId="2147375091"/>
        </pc:sldMkLst>
      </pc:sldChg>
      <pc:sldChg chg="del">
        <pc:chgData name="Baldi, Brigitte" userId="e3cea6f1-dc6a-4e5c-b607-0287acd49267" providerId="ADAL" clId="{18EB12D2-3038-4096-8982-A597C838F98C}" dt="2024-04-29T13:45:25.530" v="11" actId="18676"/>
        <pc:sldMkLst>
          <pc:docMk/>
          <pc:sldMk cId="1162565965" sldId="2147375092"/>
        </pc:sldMkLst>
      </pc:sldChg>
      <pc:sldChg chg="del">
        <pc:chgData name="Baldi, Brigitte" userId="e3cea6f1-dc6a-4e5c-b607-0287acd49267" providerId="ADAL" clId="{18EB12D2-3038-4096-8982-A597C838F98C}" dt="2024-04-29T13:45:25.530" v="11" actId="18676"/>
        <pc:sldMkLst>
          <pc:docMk/>
          <pc:sldMk cId="1261379940" sldId="2147375093"/>
        </pc:sldMkLst>
      </pc:sldChg>
      <pc:sldChg chg="del">
        <pc:chgData name="Baldi, Brigitte" userId="e3cea6f1-dc6a-4e5c-b607-0287acd49267" providerId="ADAL" clId="{18EB12D2-3038-4096-8982-A597C838F98C}" dt="2024-04-29T13:45:25.530" v="11" actId="18676"/>
        <pc:sldMkLst>
          <pc:docMk/>
          <pc:sldMk cId="2943147510" sldId="2147375094"/>
        </pc:sldMkLst>
      </pc:sldChg>
      <pc:sldChg chg="del">
        <pc:chgData name="Baldi, Brigitte" userId="e3cea6f1-dc6a-4e5c-b607-0287acd49267" providerId="ADAL" clId="{18EB12D2-3038-4096-8982-A597C838F98C}" dt="2024-04-29T13:45:25.530" v="11" actId="18676"/>
        <pc:sldMkLst>
          <pc:docMk/>
          <pc:sldMk cId="3185946063" sldId="2147375095"/>
        </pc:sldMkLst>
      </pc:sldChg>
      <pc:sldChg chg="del">
        <pc:chgData name="Baldi, Brigitte" userId="e3cea6f1-dc6a-4e5c-b607-0287acd49267" providerId="ADAL" clId="{18EB12D2-3038-4096-8982-A597C838F98C}" dt="2024-04-29T13:45:25.530" v="11" actId="18676"/>
        <pc:sldMkLst>
          <pc:docMk/>
          <pc:sldMk cId="2143150886" sldId="2147375096"/>
        </pc:sldMkLst>
      </pc:sldChg>
      <pc:sldChg chg="del">
        <pc:chgData name="Baldi, Brigitte" userId="e3cea6f1-dc6a-4e5c-b607-0287acd49267" providerId="ADAL" clId="{18EB12D2-3038-4096-8982-A597C838F98C}" dt="2024-04-29T13:45:25.530" v="11" actId="18676"/>
        <pc:sldMkLst>
          <pc:docMk/>
          <pc:sldMk cId="2976512851" sldId="2147375097"/>
        </pc:sldMkLst>
      </pc:sldChg>
      <pc:sldChg chg="del">
        <pc:chgData name="Baldi, Brigitte" userId="e3cea6f1-dc6a-4e5c-b607-0287acd49267" providerId="ADAL" clId="{18EB12D2-3038-4096-8982-A597C838F98C}" dt="2024-04-29T13:45:25.530" v="11" actId="18676"/>
        <pc:sldMkLst>
          <pc:docMk/>
          <pc:sldMk cId="3115098434" sldId="2147375098"/>
        </pc:sldMkLst>
      </pc:sldChg>
      <pc:sldChg chg="del">
        <pc:chgData name="Baldi, Brigitte" userId="e3cea6f1-dc6a-4e5c-b607-0287acd49267" providerId="ADAL" clId="{18EB12D2-3038-4096-8982-A597C838F98C}" dt="2024-04-29T13:45:25.530" v="11" actId="18676"/>
        <pc:sldMkLst>
          <pc:docMk/>
          <pc:sldMk cId="2509596740" sldId="2147375099"/>
        </pc:sldMkLst>
      </pc:sldChg>
      <pc:sldChg chg="del">
        <pc:chgData name="Baldi, Brigitte" userId="e3cea6f1-dc6a-4e5c-b607-0287acd49267" providerId="ADAL" clId="{18EB12D2-3038-4096-8982-A597C838F98C}" dt="2024-04-29T13:45:25.530" v="11" actId="18676"/>
        <pc:sldMkLst>
          <pc:docMk/>
          <pc:sldMk cId="684243930" sldId="2147375100"/>
        </pc:sldMkLst>
      </pc:sldChg>
      <pc:sldChg chg="del">
        <pc:chgData name="Baldi, Brigitte" userId="e3cea6f1-dc6a-4e5c-b607-0287acd49267" providerId="ADAL" clId="{18EB12D2-3038-4096-8982-A597C838F98C}" dt="2024-04-29T13:45:25.530" v="11" actId="18676"/>
        <pc:sldMkLst>
          <pc:docMk/>
          <pc:sldMk cId="1406316228" sldId="2147375101"/>
        </pc:sldMkLst>
      </pc:sldChg>
      <pc:sldChg chg="del">
        <pc:chgData name="Baldi, Brigitte" userId="e3cea6f1-dc6a-4e5c-b607-0287acd49267" providerId="ADAL" clId="{18EB12D2-3038-4096-8982-A597C838F98C}" dt="2024-04-29T13:45:25.530" v="11" actId="18676"/>
        <pc:sldMkLst>
          <pc:docMk/>
          <pc:sldMk cId="787305451" sldId="2147375102"/>
        </pc:sldMkLst>
      </pc:sldChg>
      <pc:sldChg chg="del">
        <pc:chgData name="Baldi, Brigitte" userId="e3cea6f1-dc6a-4e5c-b607-0287acd49267" providerId="ADAL" clId="{18EB12D2-3038-4096-8982-A597C838F98C}" dt="2024-04-29T13:45:25.530" v="11" actId="18676"/>
        <pc:sldMkLst>
          <pc:docMk/>
          <pc:sldMk cId="2016492357" sldId="2147375103"/>
        </pc:sldMkLst>
      </pc:sldChg>
      <pc:sldChg chg="del">
        <pc:chgData name="Baldi, Brigitte" userId="e3cea6f1-dc6a-4e5c-b607-0287acd49267" providerId="ADAL" clId="{18EB12D2-3038-4096-8982-A597C838F98C}" dt="2024-04-29T13:45:25.530" v="11" actId="18676"/>
        <pc:sldMkLst>
          <pc:docMk/>
          <pc:sldMk cId="2330097619" sldId="2147375104"/>
        </pc:sldMkLst>
      </pc:sldChg>
      <pc:sldChg chg="del">
        <pc:chgData name="Baldi, Brigitte" userId="e3cea6f1-dc6a-4e5c-b607-0287acd49267" providerId="ADAL" clId="{18EB12D2-3038-4096-8982-A597C838F98C}" dt="2024-04-29T13:45:25.530" v="11" actId="18676"/>
        <pc:sldMkLst>
          <pc:docMk/>
          <pc:sldMk cId="3045332623" sldId="2147375105"/>
        </pc:sldMkLst>
      </pc:sldChg>
      <pc:sldChg chg="del">
        <pc:chgData name="Baldi, Brigitte" userId="e3cea6f1-dc6a-4e5c-b607-0287acd49267" providerId="ADAL" clId="{18EB12D2-3038-4096-8982-A597C838F98C}" dt="2024-04-29T13:45:25.530" v="11" actId="18676"/>
        <pc:sldMkLst>
          <pc:docMk/>
          <pc:sldMk cId="508468300" sldId="2147375106"/>
        </pc:sldMkLst>
      </pc:sldChg>
      <pc:sldChg chg="del">
        <pc:chgData name="Baldi, Brigitte" userId="e3cea6f1-dc6a-4e5c-b607-0287acd49267" providerId="ADAL" clId="{18EB12D2-3038-4096-8982-A597C838F98C}" dt="2024-04-29T13:45:25.530" v="11" actId="18676"/>
        <pc:sldMkLst>
          <pc:docMk/>
          <pc:sldMk cId="3463560677" sldId="2147375107"/>
        </pc:sldMkLst>
      </pc:sldChg>
      <pc:sldChg chg="del">
        <pc:chgData name="Baldi, Brigitte" userId="e3cea6f1-dc6a-4e5c-b607-0287acd49267" providerId="ADAL" clId="{18EB12D2-3038-4096-8982-A597C838F98C}" dt="2024-04-29T13:45:25.530" v="11" actId="18676"/>
        <pc:sldMkLst>
          <pc:docMk/>
          <pc:sldMk cId="114727292" sldId="2147375108"/>
        </pc:sldMkLst>
      </pc:sldChg>
      <pc:sldChg chg="del">
        <pc:chgData name="Baldi, Brigitte" userId="e3cea6f1-dc6a-4e5c-b607-0287acd49267" providerId="ADAL" clId="{18EB12D2-3038-4096-8982-A597C838F98C}" dt="2024-04-29T13:45:25.530" v="11" actId="18676"/>
        <pc:sldMkLst>
          <pc:docMk/>
          <pc:sldMk cId="1867058993" sldId="2147375109"/>
        </pc:sldMkLst>
      </pc:sldChg>
      <pc:sldChg chg="del">
        <pc:chgData name="Baldi, Brigitte" userId="e3cea6f1-dc6a-4e5c-b607-0287acd49267" providerId="ADAL" clId="{18EB12D2-3038-4096-8982-A597C838F98C}" dt="2024-04-29T13:45:25.530" v="11" actId="18676"/>
        <pc:sldMkLst>
          <pc:docMk/>
          <pc:sldMk cId="543998624" sldId="2147375110"/>
        </pc:sldMkLst>
      </pc:sldChg>
      <pc:sldChg chg="del">
        <pc:chgData name="Baldi, Brigitte" userId="e3cea6f1-dc6a-4e5c-b607-0287acd49267" providerId="ADAL" clId="{18EB12D2-3038-4096-8982-A597C838F98C}" dt="2024-04-29T13:45:25.530" v="11" actId="18676"/>
        <pc:sldMkLst>
          <pc:docMk/>
          <pc:sldMk cId="137023607" sldId="2147375111"/>
        </pc:sldMkLst>
      </pc:sldChg>
      <pc:sldChg chg="del">
        <pc:chgData name="Baldi, Brigitte" userId="e3cea6f1-dc6a-4e5c-b607-0287acd49267" providerId="ADAL" clId="{18EB12D2-3038-4096-8982-A597C838F98C}" dt="2024-04-29T13:45:25.530" v="11" actId="18676"/>
        <pc:sldMkLst>
          <pc:docMk/>
          <pc:sldMk cId="1302158676" sldId="2147375112"/>
        </pc:sldMkLst>
      </pc:sldChg>
      <pc:sldChg chg="del">
        <pc:chgData name="Baldi, Brigitte" userId="e3cea6f1-dc6a-4e5c-b607-0287acd49267" providerId="ADAL" clId="{18EB12D2-3038-4096-8982-A597C838F98C}" dt="2024-04-29T13:45:25.530" v="11" actId="18676"/>
        <pc:sldMkLst>
          <pc:docMk/>
          <pc:sldMk cId="338172344" sldId="2147375113"/>
        </pc:sldMkLst>
      </pc:sldChg>
      <pc:sldChg chg="del">
        <pc:chgData name="Baldi, Brigitte" userId="e3cea6f1-dc6a-4e5c-b607-0287acd49267" providerId="ADAL" clId="{18EB12D2-3038-4096-8982-A597C838F98C}" dt="2024-04-29T13:45:25.530" v="11" actId="18676"/>
        <pc:sldMkLst>
          <pc:docMk/>
          <pc:sldMk cId="941611182" sldId="2147375114"/>
        </pc:sldMkLst>
      </pc:sldChg>
      <pc:sldChg chg="del">
        <pc:chgData name="Baldi, Brigitte" userId="e3cea6f1-dc6a-4e5c-b607-0287acd49267" providerId="ADAL" clId="{18EB12D2-3038-4096-8982-A597C838F98C}" dt="2024-04-29T13:45:25.530" v="11" actId="18676"/>
        <pc:sldMkLst>
          <pc:docMk/>
          <pc:sldMk cId="108206688" sldId="2147375115"/>
        </pc:sldMkLst>
      </pc:sldChg>
      <pc:sldChg chg="del">
        <pc:chgData name="Baldi, Brigitte" userId="e3cea6f1-dc6a-4e5c-b607-0287acd49267" providerId="ADAL" clId="{18EB12D2-3038-4096-8982-A597C838F98C}" dt="2024-04-29T13:45:25.530" v="11" actId="18676"/>
        <pc:sldMkLst>
          <pc:docMk/>
          <pc:sldMk cId="2698454893" sldId="2147375116"/>
        </pc:sldMkLst>
      </pc:sldChg>
      <pc:sldChg chg="del">
        <pc:chgData name="Baldi, Brigitte" userId="e3cea6f1-dc6a-4e5c-b607-0287acd49267" providerId="ADAL" clId="{18EB12D2-3038-4096-8982-A597C838F98C}" dt="2024-04-29T13:45:25.530" v="11" actId="18676"/>
        <pc:sldMkLst>
          <pc:docMk/>
          <pc:sldMk cId="2416043275" sldId="2147375117"/>
        </pc:sldMkLst>
      </pc:sldChg>
      <pc:sldChg chg="del">
        <pc:chgData name="Baldi, Brigitte" userId="e3cea6f1-dc6a-4e5c-b607-0287acd49267" providerId="ADAL" clId="{18EB12D2-3038-4096-8982-A597C838F98C}" dt="2024-04-29T13:45:25.530" v="11" actId="18676"/>
        <pc:sldMkLst>
          <pc:docMk/>
          <pc:sldMk cId="1853058464" sldId="2147375118"/>
        </pc:sldMkLst>
      </pc:sldChg>
      <pc:sldChg chg="del">
        <pc:chgData name="Baldi, Brigitte" userId="e3cea6f1-dc6a-4e5c-b607-0287acd49267" providerId="ADAL" clId="{18EB12D2-3038-4096-8982-A597C838F98C}" dt="2024-04-29T13:45:25.530" v="11" actId="18676"/>
        <pc:sldMkLst>
          <pc:docMk/>
          <pc:sldMk cId="627628925" sldId="2147375119"/>
        </pc:sldMkLst>
      </pc:sldChg>
      <pc:sldChg chg="del">
        <pc:chgData name="Baldi, Brigitte" userId="e3cea6f1-dc6a-4e5c-b607-0287acd49267" providerId="ADAL" clId="{18EB12D2-3038-4096-8982-A597C838F98C}" dt="2024-04-29T13:45:25.530" v="11" actId="18676"/>
        <pc:sldMkLst>
          <pc:docMk/>
          <pc:sldMk cId="2639912398" sldId="2147375120"/>
        </pc:sldMkLst>
      </pc:sldChg>
      <pc:sldChg chg="del">
        <pc:chgData name="Baldi, Brigitte" userId="e3cea6f1-dc6a-4e5c-b607-0287acd49267" providerId="ADAL" clId="{18EB12D2-3038-4096-8982-A597C838F98C}" dt="2024-04-29T13:45:25.530" v="11" actId="18676"/>
        <pc:sldMkLst>
          <pc:docMk/>
          <pc:sldMk cId="3262771846" sldId="2147375121"/>
        </pc:sldMkLst>
      </pc:sldChg>
      <pc:sldChg chg="del">
        <pc:chgData name="Baldi, Brigitte" userId="e3cea6f1-dc6a-4e5c-b607-0287acd49267" providerId="ADAL" clId="{18EB12D2-3038-4096-8982-A597C838F98C}" dt="2024-04-29T13:45:25.530" v="11" actId="18676"/>
        <pc:sldMkLst>
          <pc:docMk/>
          <pc:sldMk cId="410312658" sldId="2147375122"/>
        </pc:sldMkLst>
      </pc:sldChg>
      <pc:sldChg chg="del">
        <pc:chgData name="Baldi, Brigitte" userId="e3cea6f1-dc6a-4e5c-b607-0287acd49267" providerId="ADAL" clId="{18EB12D2-3038-4096-8982-A597C838F98C}" dt="2024-04-29T13:45:25.530" v="11" actId="18676"/>
        <pc:sldMkLst>
          <pc:docMk/>
          <pc:sldMk cId="1184290120" sldId="2147375123"/>
        </pc:sldMkLst>
      </pc:sldChg>
      <pc:sldChg chg="del">
        <pc:chgData name="Baldi, Brigitte" userId="e3cea6f1-dc6a-4e5c-b607-0287acd49267" providerId="ADAL" clId="{18EB12D2-3038-4096-8982-A597C838F98C}" dt="2024-04-29T13:45:25.530" v="11" actId="18676"/>
        <pc:sldMkLst>
          <pc:docMk/>
          <pc:sldMk cId="2744268194" sldId="2147375124"/>
        </pc:sldMkLst>
      </pc:sldChg>
      <pc:sldChg chg="del">
        <pc:chgData name="Baldi, Brigitte" userId="e3cea6f1-dc6a-4e5c-b607-0287acd49267" providerId="ADAL" clId="{18EB12D2-3038-4096-8982-A597C838F98C}" dt="2024-04-29T13:45:19.927" v="8" actId="18676"/>
        <pc:sldMkLst>
          <pc:docMk/>
          <pc:sldMk cId="3114375143" sldId="2147375125"/>
        </pc:sldMkLst>
      </pc:sldChg>
      <pc:sldChg chg="del">
        <pc:chgData name="Baldi, Brigitte" userId="e3cea6f1-dc6a-4e5c-b607-0287acd49267" providerId="ADAL" clId="{18EB12D2-3038-4096-8982-A597C838F98C}" dt="2024-04-29T13:45:19.927" v="8" actId="18676"/>
        <pc:sldMkLst>
          <pc:docMk/>
          <pc:sldMk cId="2090263528" sldId="2147375126"/>
        </pc:sldMkLst>
      </pc:sldChg>
      <pc:sldChg chg="del">
        <pc:chgData name="Baldi, Brigitte" userId="e3cea6f1-dc6a-4e5c-b607-0287acd49267" providerId="ADAL" clId="{18EB12D2-3038-4096-8982-A597C838F98C}" dt="2024-04-29T13:45:19.927" v="8" actId="18676"/>
        <pc:sldMkLst>
          <pc:docMk/>
          <pc:sldMk cId="2694128140" sldId="2147375127"/>
        </pc:sldMkLst>
      </pc:sldChg>
      <pc:sldChg chg="del">
        <pc:chgData name="Baldi, Brigitte" userId="e3cea6f1-dc6a-4e5c-b607-0287acd49267" providerId="ADAL" clId="{18EB12D2-3038-4096-8982-A597C838F98C}" dt="2024-04-29T13:45:19.927" v="8" actId="18676"/>
        <pc:sldMkLst>
          <pc:docMk/>
          <pc:sldMk cId="2122442561" sldId="2147375128"/>
        </pc:sldMkLst>
      </pc:sldChg>
      <pc:sldChg chg="del">
        <pc:chgData name="Baldi, Brigitte" userId="e3cea6f1-dc6a-4e5c-b607-0287acd49267" providerId="ADAL" clId="{18EB12D2-3038-4096-8982-A597C838F98C}" dt="2024-04-29T13:45:19.927" v="8" actId="18676"/>
        <pc:sldMkLst>
          <pc:docMk/>
          <pc:sldMk cId="2178516852" sldId="2147375129"/>
        </pc:sldMkLst>
      </pc:sldChg>
      <pc:sldChg chg="del">
        <pc:chgData name="Baldi, Brigitte" userId="e3cea6f1-dc6a-4e5c-b607-0287acd49267" providerId="ADAL" clId="{18EB12D2-3038-4096-8982-A597C838F98C}" dt="2024-04-29T13:45:19.927" v="8" actId="18676"/>
        <pc:sldMkLst>
          <pc:docMk/>
          <pc:sldMk cId="4004553899" sldId="2147375130"/>
        </pc:sldMkLst>
      </pc:sldChg>
      <pc:sldChg chg="del">
        <pc:chgData name="Baldi, Brigitte" userId="e3cea6f1-dc6a-4e5c-b607-0287acd49267" providerId="ADAL" clId="{18EB12D2-3038-4096-8982-A597C838F98C}" dt="2024-04-29T13:45:19.927" v="8" actId="18676"/>
        <pc:sldMkLst>
          <pc:docMk/>
          <pc:sldMk cId="2123252380" sldId="2147375131"/>
        </pc:sldMkLst>
      </pc:sldChg>
      <pc:sldChg chg="del">
        <pc:chgData name="Baldi, Brigitte" userId="e3cea6f1-dc6a-4e5c-b607-0287acd49267" providerId="ADAL" clId="{18EB12D2-3038-4096-8982-A597C838F98C}" dt="2024-04-29T13:45:19.927" v="8" actId="18676"/>
        <pc:sldMkLst>
          <pc:docMk/>
          <pc:sldMk cId="1877789100" sldId="2147375132"/>
        </pc:sldMkLst>
      </pc:sldChg>
      <pc:sldChg chg="del">
        <pc:chgData name="Baldi, Brigitte" userId="e3cea6f1-dc6a-4e5c-b607-0287acd49267" providerId="ADAL" clId="{18EB12D2-3038-4096-8982-A597C838F98C}" dt="2024-04-29T13:45:19.927" v="8" actId="18676"/>
        <pc:sldMkLst>
          <pc:docMk/>
          <pc:sldMk cId="1265347699" sldId="2147375133"/>
        </pc:sldMkLst>
      </pc:sldChg>
      <pc:sldChg chg="del">
        <pc:chgData name="Baldi, Brigitte" userId="e3cea6f1-dc6a-4e5c-b607-0287acd49267" providerId="ADAL" clId="{18EB12D2-3038-4096-8982-A597C838F98C}" dt="2024-04-29T13:45:19.927" v="8" actId="18676"/>
        <pc:sldMkLst>
          <pc:docMk/>
          <pc:sldMk cId="748984860" sldId="2147375134"/>
        </pc:sldMkLst>
      </pc:sldChg>
      <pc:sldChg chg="del">
        <pc:chgData name="Baldi, Brigitte" userId="e3cea6f1-dc6a-4e5c-b607-0287acd49267" providerId="ADAL" clId="{18EB12D2-3038-4096-8982-A597C838F98C}" dt="2024-04-29T13:46:18.459" v="28" actId="18676"/>
        <pc:sldMkLst>
          <pc:docMk/>
          <pc:sldMk cId="2630702368" sldId="2147375135"/>
        </pc:sldMkLst>
      </pc:sldChg>
      <pc:sldChg chg="del">
        <pc:chgData name="Baldi, Brigitte" userId="e3cea6f1-dc6a-4e5c-b607-0287acd49267" providerId="ADAL" clId="{18EB12D2-3038-4096-8982-A597C838F98C}" dt="2024-04-29T13:45:17.645" v="7" actId="18676"/>
        <pc:sldMkLst>
          <pc:docMk/>
          <pc:sldMk cId="2142085246" sldId="2147375137"/>
        </pc:sldMkLst>
      </pc:sldChg>
      <pc:sldChg chg="del">
        <pc:chgData name="Baldi, Brigitte" userId="e3cea6f1-dc6a-4e5c-b607-0287acd49267" providerId="ADAL" clId="{18EB12D2-3038-4096-8982-A597C838F98C}" dt="2024-04-29T13:45:17.645" v="7" actId="18676"/>
        <pc:sldMkLst>
          <pc:docMk/>
          <pc:sldMk cId="449097287" sldId="2147375138"/>
        </pc:sldMkLst>
      </pc:sldChg>
      <pc:sldChg chg="del">
        <pc:chgData name="Baldi, Brigitte" userId="e3cea6f1-dc6a-4e5c-b607-0287acd49267" providerId="ADAL" clId="{18EB12D2-3038-4096-8982-A597C838F98C}" dt="2024-04-29T13:45:17.645" v="7" actId="18676"/>
        <pc:sldMkLst>
          <pc:docMk/>
          <pc:sldMk cId="269129181" sldId="2147375139"/>
        </pc:sldMkLst>
      </pc:sldChg>
      <pc:sldChg chg="del">
        <pc:chgData name="Baldi, Brigitte" userId="e3cea6f1-dc6a-4e5c-b607-0287acd49267" providerId="ADAL" clId="{18EB12D2-3038-4096-8982-A597C838F98C}" dt="2024-04-29T13:45:17.645" v="7" actId="18676"/>
        <pc:sldMkLst>
          <pc:docMk/>
          <pc:sldMk cId="1780371627" sldId="2147375140"/>
        </pc:sldMkLst>
      </pc:sldChg>
      <pc:sldChg chg="del">
        <pc:chgData name="Baldi, Brigitte" userId="e3cea6f1-dc6a-4e5c-b607-0287acd49267" providerId="ADAL" clId="{18EB12D2-3038-4096-8982-A597C838F98C}" dt="2024-04-29T13:45:17.645" v="7" actId="18676"/>
        <pc:sldMkLst>
          <pc:docMk/>
          <pc:sldMk cId="2504264400" sldId="2147375141"/>
        </pc:sldMkLst>
      </pc:sldChg>
      <pc:sldChg chg="del">
        <pc:chgData name="Baldi, Brigitte" userId="e3cea6f1-dc6a-4e5c-b607-0287acd49267" providerId="ADAL" clId="{18EB12D2-3038-4096-8982-A597C838F98C}" dt="2024-04-29T13:45:17.645" v="7" actId="18676"/>
        <pc:sldMkLst>
          <pc:docMk/>
          <pc:sldMk cId="1709783316" sldId="2147375142"/>
        </pc:sldMkLst>
      </pc:sldChg>
      <pc:sldChg chg="del">
        <pc:chgData name="Baldi, Brigitte" userId="e3cea6f1-dc6a-4e5c-b607-0287acd49267" providerId="ADAL" clId="{18EB12D2-3038-4096-8982-A597C838F98C}" dt="2024-04-29T13:45:17.645" v="7" actId="18676"/>
        <pc:sldMkLst>
          <pc:docMk/>
          <pc:sldMk cId="2147215520" sldId="2147375143"/>
        </pc:sldMkLst>
      </pc:sldChg>
      <pc:sldChg chg="del">
        <pc:chgData name="Baldi, Brigitte" userId="e3cea6f1-dc6a-4e5c-b607-0287acd49267" providerId="ADAL" clId="{18EB12D2-3038-4096-8982-A597C838F98C}" dt="2024-04-29T13:45:25.530" v="11" actId="18676"/>
        <pc:sldMkLst>
          <pc:docMk/>
          <pc:sldMk cId="839345640" sldId="2147375144"/>
        </pc:sldMkLst>
      </pc:sldChg>
      <pc:sldChg chg="del">
        <pc:chgData name="Baldi, Brigitte" userId="e3cea6f1-dc6a-4e5c-b607-0287acd49267" providerId="ADAL" clId="{18EB12D2-3038-4096-8982-A597C838F98C}" dt="2024-04-29T13:45:39.596" v="20" actId="18676"/>
        <pc:sldMkLst>
          <pc:docMk/>
          <pc:sldMk cId="3300525432" sldId="2147375145"/>
        </pc:sldMkLst>
      </pc:sldChg>
      <pc:sldChg chg="del">
        <pc:chgData name="Baldi, Brigitte" userId="e3cea6f1-dc6a-4e5c-b607-0287acd49267" providerId="ADAL" clId="{18EB12D2-3038-4096-8982-A597C838F98C}" dt="2024-04-29T13:46:31.089" v="33" actId="18676"/>
        <pc:sldMkLst>
          <pc:docMk/>
          <pc:sldMk cId="405422519" sldId="2147375147"/>
        </pc:sldMkLst>
      </pc:sldChg>
      <pc:sldChg chg="del">
        <pc:chgData name="Baldi, Brigitte" userId="e3cea6f1-dc6a-4e5c-b607-0287acd49267" providerId="ADAL" clId="{18EB12D2-3038-4096-8982-A597C838F98C}" dt="2024-04-29T13:46:31.089" v="33" actId="18676"/>
        <pc:sldMkLst>
          <pc:docMk/>
          <pc:sldMk cId="3229075850" sldId="2147375148"/>
        </pc:sldMkLst>
      </pc:sldChg>
      <pc:sldChg chg="del">
        <pc:chgData name="Baldi, Brigitte" userId="e3cea6f1-dc6a-4e5c-b607-0287acd49267" providerId="ADAL" clId="{18EB12D2-3038-4096-8982-A597C838F98C}" dt="2024-04-29T13:46:31.089" v="33" actId="18676"/>
        <pc:sldMkLst>
          <pc:docMk/>
          <pc:sldMk cId="1484432361" sldId="2147375149"/>
        </pc:sldMkLst>
      </pc:sldChg>
      <pc:sldChg chg="del">
        <pc:chgData name="Baldi, Brigitte" userId="e3cea6f1-dc6a-4e5c-b607-0287acd49267" providerId="ADAL" clId="{18EB12D2-3038-4096-8982-A597C838F98C}" dt="2024-04-29T13:46:31.089" v="33" actId="18676"/>
        <pc:sldMkLst>
          <pc:docMk/>
          <pc:sldMk cId="1286077100" sldId="2147375158"/>
        </pc:sldMkLst>
      </pc:sldChg>
      <pc:sldChg chg="del">
        <pc:chgData name="Baldi, Brigitte" userId="e3cea6f1-dc6a-4e5c-b607-0287acd49267" providerId="ADAL" clId="{18EB12D2-3038-4096-8982-A597C838F98C}" dt="2024-04-29T13:46:33.280" v="34" actId="18676"/>
        <pc:sldMkLst>
          <pc:docMk/>
          <pc:sldMk cId="3400481326" sldId="2147375159"/>
        </pc:sldMkLst>
      </pc:sldChg>
      <pc:sldMasterChg chg="addSp delSp modSp mod delSldLayout modSldLayout">
        <pc:chgData name="Baldi, Brigitte" userId="e3cea6f1-dc6a-4e5c-b607-0287acd49267" providerId="ADAL" clId="{18EB12D2-3038-4096-8982-A597C838F98C}" dt="2024-04-29T13:48:00.203" v="318"/>
        <pc:sldMasterMkLst>
          <pc:docMk/>
          <pc:sldMasterMk cId="835336367" sldId="2147485117"/>
        </pc:sldMasterMkLst>
        <pc:spChg chg="mod">
          <ac:chgData name="Baldi, Brigitte" userId="e3cea6f1-dc6a-4e5c-b607-0287acd49267" providerId="ADAL" clId="{18EB12D2-3038-4096-8982-A597C838F98C}" dt="2024-04-29T13:47:58.770" v="76" actId="947"/>
          <ac:spMkLst>
            <pc:docMk/>
            <pc:sldMasterMk cId="835336367" sldId="2147485117"/>
            <ac:spMk id="3" creationId="{00000000-0000-0000-0000-000000000000}"/>
          </ac:spMkLst>
        </pc:spChg>
        <pc:spChg chg="mod">
          <ac:chgData name="Baldi, Brigitte" userId="e3cea6f1-dc6a-4e5c-b607-0287acd49267" providerId="ADAL" clId="{18EB12D2-3038-4096-8982-A597C838F98C}" dt="2024-04-29T13:47:58.786" v="80" actId="790"/>
          <ac:spMkLst>
            <pc:docMk/>
            <pc:sldMasterMk cId="835336367" sldId="2147485117"/>
            <ac:spMk id="4" creationId="{00000000-0000-0000-0000-000000000000}"/>
          </ac:spMkLst>
        </pc:spChg>
        <pc:spChg chg="add del mod modVis">
          <ac:chgData name="Baldi, Brigitte" userId="e3cea6f1-dc6a-4e5c-b607-0287acd49267" providerId="ADAL" clId="{18EB12D2-3038-4096-8982-A597C838F98C}" dt="2024-04-29T13:48:00.198" v="316"/>
          <ac:spMkLst>
            <pc:docMk/>
            <pc:sldMasterMk cId="835336367" sldId="2147485117"/>
            <ac:spMk id="6" creationId="{F0200807-67CB-C3A7-7C67-80E6E05149F7}"/>
          </ac:spMkLst>
        </pc:spChg>
        <pc:spChg chg="mod">
          <ac:chgData name="Baldi, Brigitte" userId="e3cea6f1-dc6a-4e5c-b607-0287acd49267" providerId="ADAL" clId="{18EB12D2-3038-4096-8982-A597C838F98C}" dt="2024-04-29T13:48:00.015" v="249" actId="948"/>
          <ac:spMkLst>
            <pc:docMk/>
            <pc:sldMasterMk cId="835336367" sldId="2147485117"/>
            <ac:spMk id="9" creationId="{00000000-0000-0000-0000-000000000000}"/>
          </ac:spMkLst>
        </pc:spChg>
        <pc:spChg chg="mod">
          <ac:chgData name="Baldi, Brigitte" userId="e3cea6f1-dc6a-4e5c-b607-0287acd49267" providerId="ADAL" clId="{18EB12D2-3038-4096-8982-A597C838F98C}" dt="2024-04-29T13:47:58.770" v="78" actId="947"/>
          <ac:spMkLst>
            <pc:docMk/>
            <pc:sldMasterMk cId="835336367" sldId="2147485117"/>
            <ac:spMk id="12" creationId="{00000000-0000-0000-0000-000000000000}"/>
          </ac:spMkLst>
        </pc:spChg>
        <pc:graphicFrameChg chg="mod">
          <ac:chgData name="Baldi, Brigitte" userId="e3cea6f1-dc6a-4e5c-b607-0287acd49267" providerId="ADAL" clId="{18EB12D2-3038-4096-8982-A597C838F98C}" dt="2024-04-29T13:48:00.203" v="318"/>
          <ac:graphicFrameMkLst>
            <pc:docMk/>
            <pc:sldMasterMk cId="835336367" sldId="2147485117"/>
            <ac:graphicFrameMk id="2" creationId="{00000000-0000-0000-0000-000000000000}"/>
          </ac:graphicFrameMkLst>
        </pc:graphicFrameChg>
        <pc:sldLayoutChg chg="del">
          <pc:chgData name="Baldi, Brigitte" userId="e3cea6f1-dc6a-4e5c-b607-0287acd49267" providerId="ADAL" clId="{18EB12D2-3038-4096-8982-A597C838F98C}" dt="2024-04-29T13:47:27.330" v="44" actId="2696"/>
          <pc:sldLayoutMkLst>
            <pc:docMk/>
            <pc:sldMasterMk cId="835336367" sldId="2147485117"/>
            <pc:sldLayoutMk cId="1923524179" sldId="2147485087"/>
          </pc:sldLayoutMkLst>
        </pc:sldLayoutChg>
        <pc:sldLayoutChg chg="del">
          <pc:chgData name="Baldi, Brigitte" userId="e3cea6f1-dc6a-4e5c-b607-0287acd49267" providerId="ADAL" clId="{18EB12D2-3038-4096-8982-A597C838F98C}" dt="2024-04-29T13:47:29.648" v="56" actId="2696"/>
          <pc:sldLayoutMkLst>
            <pc:docMk/>
            <pc:sldMasterMk cId="835336367" sldId="2147485117"/>
            <pc:sldLayoutMk cId="270558041" sldId="2147485108"/>
          </pc:sldLayoutMkLst>
        </pc:sldLayoutChg>
        <pc:sldLayoutChg chg="del">
          <pc:chgData name="Baldi, Brigitte" userId="e3cea6f1-dc6a-4e5c-b607-0287acd49267" providerId="ADAL" clId="{18EB12D2-3038-4096-8982-A597C838F98C}" dt="2024-04-29T13:47:27.980" v="48" actId="2696"/>
          <pc:sldLayoutMkLst>
            <pc:docMk/>
            <pc:sldMasterMk cId="835336367" sldId="2147485117"/>
            <pc:sldLayoutMk cId="2009208218" sldId="2147485109"/>
          </pc:sldLayoutMkLst>
        </pc:sldLayoutChg>
        <pc:sldLayoutChg chg="del">
          <pc:chgData name="Baldi, Brigitte" userId="e3cea6f1-dc6a-4e5c-b607-0287acd49267" providerId="ADAL" clId="{18EB12D2-3038-4096-8982-A597C838F98C}" dt="2024-04-29T13:47:28.423" v="51" actId="2696"/>
          <pc:sldLayoutMkLst>
            <pc:docMk/>
            <pc:sldMasterMk cId="835336367" sldId="2147485117"/>
            <pc:sldLayoutMk cId="3692871760" sldId="2147485110"/>
          </pc:sldLayoutMkLst>
        </pc:sldLayoutChg>
        <pc:sldLayoutChg chg="del">
          <pc:chgData name="Baldi, Brigitte" userId="e3cea6f1-dc6a-4e5c-b607-0287acd49267" providerId="ADAL" clId="{18EB12D2-3038-4096-8982-A597C838F98C}" dt="2024-04-29T13:47:27.494" v="45" actId="2696"/>
          <pc:sldLayoutMkLst>
            <pc:docMk/>
            <pc:sldMasterMk cId="835336367" sldId="2147485117"/>
            <pc:sldLayoutMk cId="632809067" sldId="2147485112"/>
          </pc:sldLayoutMkLst>
        </pc:sldLayoutChg>
        <pc:sldLayoutChg chg="del">
          <pc:chgData name="Baldi, Brigitte" userId="e3cea6f1-dc6a-4e5c-b607-0287acd49267" providerId="ADAL" clId="{18EB12D2-3038-4096-8982-A597C838F98C}" dt="2024-04-29T13:47:26.189" v="39" actId="2696"/>
          <pc:sldLayoutMkLst>
            <pc:docMk/>
            <pc:sldMasterMk cId="835336367" sldId="2147485117"/>
            <pc:sldLayoutMk cId="712323402" sldId="2147485113"/>
          </pc:sldLayoutMkLst>
        </pc:sldLayoutChg>
        <pc:sldLayoutChg chg="del">
          <pc:chgData name="Baldi, Brigitte" userId="e3cea6f1-dc6a-4e5c-b607-0287acd49267" providerId="ADAL" clId="{18EB12D2-3038-4096-8982-A597C838F98C}" dt="2024-04-29T13:47:26.557" v="40" actId="2696"/>
          <pc:sldLayoutMkLst>
            <pc:docMk/>
            <pc:sldMasterMk cId="835336367" sldId="2147485117"/>
            <pc:sldLayoutMk cId="2405058547" sldId="2147485114"/>
          </pc:sldLayoutMkLst>
        </pc:sldLayoutChg>
        <pc:sldLayoutChg chg="del">
          <pc:chgData name="Baldi, Brigitte" userId="e3cea6f1-dc6a-4e5c-b607-0287acd49267" providerId="ADAL" clId="{18EB12D2-3038-4096-8982-A597C838F98C}" dt="2024-04-29T13:47:24.947" v="36" actId="2696"/>
          <pc:sldLayoutMkLst>
            <pc:docMk/>
            <pc:sldMasterMk cId="835336367" sldId="2147485117"/>
            <pc:sldLayoutMk cId="1515183581" sldId="2147485115"/>
          </pc:sldLayoutMkLst>
        </pc:sldLayoutChg>
        <pc:sldLayoutChg chg="del">
          <pc:chgData name="Baldi, Brigitte" userId="e3cea6f1-dc6a-4e5c-b607-0287acd49267" providerId="ADAL" clId="{18EB12D2-3038-4096-8982-A597C838F98C}" dt="2024-04-29T13:47:29.783" v="57" actId="2696"/>
          <pc:sldLayoutMkLst>
            <pc:docMk/>
            <pc:sldMasterMk cId="835336367" sldId="2147485117"/>
            <pc:sldLayoutMk cId="3661247507" sldId="2147485116"/>
          </pc:sldLayoutMkLst>
        </pc:sldLayoutChg>
        <pc:sldLayoutChg chg="del">
          <pc:chgData name="Baldi, Brigitte" userId="e3cea6f1-dc6a-4e5c-b607-0287acd49267" providerId="ADAL" clId="{18EB12D2-3038-4096-8982-A597C838F98C}" dt="2024-04-29T13:47:30.703" v="60" actId="2696"/>
          <pc:sldLayoutMkLst>
            <pc:docMk/>
            <pc:sldMasterMk cId="835336367" sldId="2147485117"/>
            <pc:sldLayoutMk cId="2220698565" sldId="2147485119"/>
          </pc:sldLayoutMkLst>
        </pc:sldLayoutChg>
        <pc:sldLayoutChg chg="del">
          <pc:chgData name="Baldi, Brigitte" userId="e3cea6f1-dc6a-4e5c-b607-0287acd49267" providerId="ADAL" clId="{18EB12D2-3038-4096-8982-A597C838F98C}" dt="2024-04-29T13:47:32.499" v="62" actId="2696"/>
          <pc:sldLayoutMkLst>
            <pc:docMk/>
            <pc:sldMasterMk cId="835336367" sldId="2147485117"/>
            <pc:sldLayoutMk cId="2819904726" sldId="2147485120"/>
          </pc:sldLayoutMkLst>
        </pc:sldLayoutChg>
        <pc:sldLayoutChg chg="del">
          <pc:chgData name="Baldi, Brigitte" userId="e3cea6f1-dc6a-4e5c-b607-0287acd49267" providerId="ADAL" clId="{18EB12D2-3038-4096-8982-A597C838F98C}" dt="2024-04-29T13:47:32.657" v="63" actId="2696"/>
          <pc:sldLayoutMkLst>
            <pc:docMk/>
            <pc:sldMasterMk cId="835336367" sldId="2147485117"/>
            <pc:sldLayoutMk cId="580523903" sldId="2147485121"/>
          </pc:sldLayoutMkLst>
        </pc:sldLayoutChg>
        <pc:sldLayoutChg chg="del">
          <pc:chgData name="Baldi, Brigitte" userId="e3cea6f1-dc6a-4e5c-b607-0287acd49267" providerId="ADAL" clId="{18EB12D2-3038-4096-8982-A597C838F98C}" dt="2024-04-29T13:47:32.352" v="61" actId="2696"/>
          <pc:sldLayoutMkLst>
            <pc:docMk/>
            <pc:sldMasterMk cId="835336367" sldId="2147485117"/>
            <pc:sldLayoutMk cId="3900753081" sldId="2147485137"/>
          </pc:sldLayoutMkLst>
        </pc:sldLayoutChg>
        <pc:sldLayoutChg chg="del">
          <pc:chgData name="Baldi, Brigitte" userId="e3cea6f1-dc6a-4e5c-b607-0287acd49267" providerId="ADAL" clId="{18EB12D2-3038-4096-8982-A597C838F98C}" dt="2024-04-29T13:47:27.097" v="43" actId="2696"/>
          <pc:sldLayoutMkLst>
            <pc:docMk/>
            <pc:sldMasterMk cId="835336367" sldId="2147485117"/>
            <pc:sldLayoutMk cId="1651496776" sldId="2147485149"/>
          </pc:sldLayoutMkLst>
        </pc:sldLayoutChg>
        <pc:sldLayoutChg chg="del">
          <pc:chgData name="Baldi, Brigitte" userId="e3cea6f1-dc6a-4e5c-b607-0287acd49267" providerId="ADAL" clId="{18EB12D2-3038-4096-8982-A597C838F98C}" dt="2024-04-29T13:47:26.752" v="41" actId="2696"/>
          <pc:sldLayoutMkLst>
            <pc:docMk/>
            <pc:sldMasterMk cId="835336367" sldId="2147485117"/>
            <pc:sldLayoutMk cId="3884277641" sldId="2147485154"/>
          </pc:sldLayoutMkLst>
        </pc:sldLayoutChg>
        <pc:sldLayoutChg chg="del">
          <pc:chgData name="Baldi, Brigitte" userId="e3cea6f1-dc6a-4e5c-b607-0287acd49267" providerId="ADAL" clId="{18EB12D2-3038-4096-8982-A597C838F98C}" dt="2024-04-29T13:47:27.665" v="46" actId="2696"/>
          <pc:sldLayoutMkLst>
            <pc:docMk/>
            <pc:sldMasterMk cId="835336367" sldId="2147485117"/>
            <pc:sldLayoutMk cId="4167257739" sldId="2147485155"/>
          </pc:sldLayoutMkLst>
        </pc:sldLayoutChg>
        <pc:sldLayoutChg chg="del">
          <pc:chgData name="Baldi, Brigitte" userId="e3cea6f1-dc6a-4e5c-b607-0287acd49267" providerId="ADAL" clId="{18EB12D2-3038-4096-8982-A597C838F98C}" dt="2024-04-29T13:47:28.762" v="53" actId="2696"/>
          <pc:sldLayoutMkLst>
            <pc:docMk/>
            <pc:sldMasterMk cId="835336367" sldId="2147485117"/>
            <pc:sldLayoutMk cId="3800280186" sldId="2147485156"/>
          </pc:sldLayoutMkLst>
        </pc:sldLayoutChg>
        <pc:sldLayoutChg chg="del">
          <pc:chgData name="Baldi, Brigitte" userId="e3cea6f1-dc6a-4e5c-b607-0287acd49267" providerId="ADAL" clId="{18EB12D2-3038-4096-8982-A597C838F98C}" dt="2024-04-29T13:47:25.030" v="38" actId="2696"/>
          <pc:sldLayoutMkLst>
            <pc:docMk/>
            <pc:sldMasterMk cId="835336367" sldId="2147485117"/>
            <pc:sldLayoutMk cId="2052710400" sldId="2147485158"/>
          </pc:sldLayoutMkLst>
        </pc:sldLayoutChg>
        <pc:sldLayoutChg chg="del">
          <pc:chgData name="Baldi, Brigitte" userId="e3cea6f1-dc6a-4e5c-b607-0287acd49267" providerId="ADAL" clId="{18EB12D2-3038-4096-8982-A597C838F98C}" dt="2024-04-29T13:47:30.087" v="59" actId="2696"/>
          <pc:sldLayoutMkLst>
            <pc:docMk/>
            <pc:sldMasterMk cId="835336367" sldId="2147485117"/>
            <pc:sldLayoutMk cId="0" sldId="2147485159"/>
          </pc:sldLayoutMkLst>
        </pc:sldLayoutChg>
        <pc:sldLayoutChg chg="del">
          <pc:chgData name="Baldi, Brigitte" userId="e3cea6f1-dc6a-4e5c-b607-0287acd49267" providerId="ADAL" clId="{18EB12D2-3038-4096-8982-A597C838F98C}" dt="2024-04-29T13:47:29.919" v="58" actId="2696"/>
          <pc:sldLayoutMkLst>
            <pc:docMk/>
            <pc:sldMasterMk cId="835336367" sldId="2147485117"/>
            <pc:sldLayoutMk cId="3695993763" sldId="2147485161"/>
          </pc:sldLayoutMkLst>
        </pc:sldLayoutChg>
        <pc:sldLayoutChg chg="del">
          <pc:chgData name="Baldi, Brigitte" userId="e3cea6f1-dc6a-4e5c-b607-0287acd49267" providerId="ADAL" clId="{18EB12D2-3038-4096-8982-A597C838F98C}" dt="2024-04-29T13:47:26.928" v="42" actId="2696"/>
          <pc:sldLayoutMkLst>
            <pc:docMk/>
            <pc:sldMasterMk cId="835336367" sldId="2147485117"/>
            <pc:sldLayoutMk cId="3592263840" sldId="2147485162"/>
          </pc:sldLayoutMkLst>
        </pc:sldLayoutChg>
        <pc:sldLayoutChg chg="del">
          <pc:chgData name="Baldi, Brigitte" userId="e3cea6f1-dc6a-4e5c-b607-0287acd49267" providerId="ADAL" clId="{18EB12D2-3038-4096-8982-A597C838F98C}" dt="2024-04-29T13:47:27.832" v="47" actId="2696"/>
          <pc:sldLayoutMkLst>
            <pc:docMk/>
            <pc:sldMasterMk cId="835336367" sldId="2147485117"/>
            <pc:sldLayoutMk cId="3679174197" sldId="2147485164"/>
          </pc:sldLayoutMkLst>
        </pc:sldLayoutChg>
        <pc:sldLayoutChg chg="del">
          <pc:chgData name="Baldi, Brigitte" userId="e3cea6f1-dc6a-4e5c-b607-0287acd49267" providerId="ADAL" clId="{18EB12D2-3038-4096-8982-A597C838F98C}" dt="2024-04-29T13:47:28.139" v="49" actId="2696"/>
          <pc:sldLayoutMkLst>
            <pc:docMk/>
            <pc:sldMasterMk cId="835336367" sldId="2147485117"/>
            <pc:sldLayoutMk cId="2974192123" sldId="2147485165"/>
          </pc:sldLayoutMkLst>
        </pc:sldLayoutChg>
        <pc:sldLayoutChg chg="del">
          <pc:chgData name="Baldi, Brigitte" userId="e3cea6f1-dc6a-4e5c-b607-0287acd49267" providerId="ADAL" clId="{18EB12D2-3038-4096-8982-A597C838F98C}" dt="2024-04-29T13:47:28.572" v="52" actId="2696"/>
          <pc:sldLayoutMkLst>
            <pc:docMk/>
            <pc:sldMasterMk cId="835336367" sldId="2147485117"/>
            <pc:sldLayoutMk cId="2438078681" sldId="2147485166"/>
          </pc:sldLayoutMkLst>
        </pc:sldLayoutChg>
        <pc:sldLayoutChg chg="del">
          <pc:chgData name="Baldi, Brigitte" userId="e3cea6f1-dc6a-4e5c-b607-0287acd49267" providerId="ADAL" clId="{18EB12D2-3038-4096-8982-A597C838F98C}" dt="2024-04-29T13:47:29.512" v="55" actId="2696"/>
          <pc:sldLayoutMkLst>
            <pc:docMk/>
            <pc:sldMasterMk cId="835336367" sldId="2147485117"/>
            <pc:sldLayoutMk cId="3369865758" sldId="2147485167"/>
          </pc:sldLayoutMkLst>
        </pc:sldLayoutChg>
        <pc:sldLayoutChg chg="del">
          <pc:chgData name="Baldi, Brigitte" userId="e3cea6f1-dc6a-4e5c-b607-0287acd49267" providerId="ADAL" clId="{18EB12D2-3038-4096-8982-A597C838F98C}" dt="2024-04-29T13:47:24.995" v="37" actId="2696"/>
          <pc:sldLayoutMkLst>
            <pc:docMk/>
            <pc:sldMasterMk cId="835336367" sldId="2147485117"/>
            <pc:sldLayoutMk cId="2730003498" sldId="2147485183"/>
          </pc:sldLayoutMkLst>
        </pc:sldLayoutChg>
        <pc:sldLayoutChg chg="addSp delSp modSp mod">
          <pc:chgData name="Baldi, Brigitte" userId="e3cea6f1-dc6a-4e5c-b607-0287acd49267" providerId="ADAL" clId="{18EB12D2-3038-4096-8982-A597C838F98C}" dt="2024-04-29T13:48:00.197" v="314"/>
          <pc:sldLayoutMkLst>
            <pc:docMk/>
            <pc:sldMasterMk cId="835336367" sldId="2147485117"/>
            <pc:sldLayoutMk cId="404340021" sldId="2147485184"/>
          </pc:sldLayoutMkLst>
          <pc:spChg chg="mod">
            <ac:chgData name="Baldi, Brigitte" userId="e3cea6f1-dc6a-4e5c-b607-0287acd49267" providerId="ADAL" clId="{18EB12D2-3038-4096-8982-A597C838F98C}" dt="2024-04-29T13:47:59.936" v="229" actId="948"/>
            <ac:spMkLst>
              <pc:docMk/>
              <pc:sldMasterMk cId="835336367" sldId="2147485117"/>
              <pc:sldLayoutMk cId="404340021" sldId="2147485184"/>
              <ac:spMk id="2" creationId="{AB083126-25E7-42D8-B799-608CFD4DF6C3}"/>
            </ac:spMkLst>
          </pc:spChg>
          <pc:spChg chg="mod">
            <ac:chgData name="Baldi, Brigitte" userId="e3cea6f1-dc6a-4e5c-b607-0287acd49267" providerId="ADAL" clId="{18EB12D2-3038-4096-8982-A597C838F98C}" dt="2024-04-29T13:47:58.629" v="66" actId="947"/>
            <ac:spMkLst>
              <pc:docMk/>
              <pc:sldMasterMk cId="835336367" sldId="2147485117"/>
              <pc:sldLayoutMk cId="404340021" sldId="2147485184"/>
              <ac:spMk id="3" creationId="{00000000-0000-0000-0000-000000000000}"/>
            </ac:spMkLst>
          </pc:spChg>
          <pc:spChg chg="add del mod modVis">
            <ac:chgData name="Baldi, Brigitte" userId="e3cea6f1-dc6a-4e5c-b607-0287acd49267" providerId="ADAL" clId="{18EB12D2-3038-4096-8982-A597C838F98C}" dt="2024-04-29T13:48:00.188" v="312"/>
            <ac:spMkLst>
              <pc:docMk/>
              <pc:sldMasterMk cId="835336367" sldId="2147485117"/>
              <pc:sldLayoutMk cId="404340021" sldId="2147485184"/>
              <ac:spMk id="4" creationId="{E6D62BBE-72E4-C79E-042E-D2949A05CFBB}"/>
            </ac:spMkLst>
          </pc:spChg>
          <pc:spChg chg="mod">
            <ac:chgData name="Baldi, Brigitte" userId="e3cea6f1-dc6a-4e5c-b607-0287acd49267" providerId="ADAL" clId="{18EB12D2-3038-4096-8982-A597C838F98C}" dt="2024-04-29T13:47:58.739" v="68" actId="790"/>
            <ac:spMkLst>
              <pc:docMk/>
              <pc:sldMasterMk cId="835336367" sldId="2147485117"/>
              <pc:sldLayoutMk cId="404340021" sldId="2147485184"/>
              <ac:spMk id="6" creationId="{FAD1DA01-0E73-44DE-A132-B4FF1E70A315}"/>
            </ac:spMkLst>
          </pc:spChg>
          <pc:spChg chg="mod">
            <ac:chgData name="Baldi, Brigitte" userId="e3cea6f1-dc6a-4e5c-b607-0287acd49267" providerId="ADAL" clId="{18EB12D2-3038-4096-8982-A597C838F98C}" dt="2024-04-29T13:47:58.754" v="72" actId="947"/>
            <ac:spMkLst>
              <pc:docMk/>
              <pc:sldMasterMk cId="835336367" sldId="2147485117"/>
              <pc:sldLayoutMk cId="404340021" sldId="2147485184"/>
              <ac:spMk id="8" creationId="{00000000-0000-0000-0000-000000000000}"/>
            </ac:spMkLst>
          </pc:spChg>
          <pc:spChg chg="mod">
            <ac:chgData name="Baldi, Brigitte" userId="e3cea6f1-dc6a-4e5c-b607-0287acd49267" providerId="ADAL" clId="{18EB12D2-3038-4096-8982-A597C838F98C}" dt="2024-04-29T13:47:58.754" v="70" actId="947"/>
            <ac:spMkLst>
              <pc:docMk/>
              <pc:sldMasterMk cId="835336367" sldId="2147485117"/>
              <pc:sldLayoutMk cId="404340021" sldId="2147485184"/>
              <ac:spMk id="9" creationId="{00000000-0000-0000-0000-000000000000}"/>
            </ac:spMkLst>
          </pc:spChg>
          <pc:spChg chg="mod">
            <ac:chgData name="Baldi, Brigitte" userId="e3cea6f1-dc6a-4e5c-b607-0287acd49267" providerId="ADAL" clId="{18EB12D2-3038-4096-8982-A597C838F98C}" dt="2024-04-29T13:47:58.770" v="74" actId="947"/>
            <ac:spMkLst>
              <pc:docMk/>
              <pc:sldMasterMk cId="835336367" sldId="2147485117"/>
              <pc:sldLayoutMk cId="404340021" sldId="2147485184"/>
              <ac:spMk id="11" creationId="{00000000-0000-0000-0000-000000000000}"/>
            </ac:spMkLst>
          </pc:spChg>
          <pc:graphicFrameChg chg="mod">
            <ac:chgData name="Baldi, Brigitte" userId="e3cea6f1-dc6a-4e5c-b607-0287acd49267" providerId="ADAL" clId="{18EB12D2-3038-4096-8982-A597C838F98C}" dt="2024-04-29T13:48:00.197" v="314"/>
            <ac:graphicFrameMkLst>
              <pc:docMk/>
              <pc:sldMasterMk cId="835336367" sldId="2147485117"/>
              <pc:sldLayoutMk cId="404340021" sldId="2147485184"/>
              <ac:graphicFrameMk id="10" creationId="{00000000-0000-0000-0000-000000000000}"/>
            </ac:graphicFrameMkLst>
          </pc:graphicFrameChg>
        </pc:sldLayoutChg>
        <pc:sldLayoutChg chg="del">
          <pc:chgData name="Baldi, Brigitte" userId="e3cea6f1-dc6a-4e5c-b607-0287acd49267" providerId="ADAL" clId="{18EB12D2-3038-4096-8982-A597C838F98C}" dt="2024-04-29T13:47:32.789" v="64" actId="2696"/>
          <pc:sldLayoutMkLst>
            <pc:docMk/>
            <pc:sldMasterMk cId="835336367" sldId="2147485117"/>
            <pc:sldLayoutMk cId="2990812039" sldId="2147485385"/>
          </pc:sldLayoutMkLst>
        </pc:sldLayoutChg>
        <pc:sldLayoutChg chg="del">
          <pc:chgData name="Baldi, Brigitte" userId="e3cea6f1-dc6a-4e5c-b607-0287acd49267" providerId="ADAL" clId="{18EB12D2-3038-4096-8982-A597C838F98C}" dt="2024-04-29T13:46:31.089" v="33" actId="18676"/>
          <pc:sldLayoutMkLst>
            <pc:docMk/>
            <pc:sldMasterMk cId="835336367" sldId="2147485117"/>
            <pc:sldLayoutMk cId="993334387" sldId="2147485386"/>
          </pc:sldLayoutMkLst>
        </pc:sldLayoutChg>
        <pc:sldLayoutChg chg="del">
          <pc:chgData name="Baldi, Brigitte" userId="e3cea6f1-dc6a-4e5c-b607-0287acd49267" providerId="ADAL" clId="{18EB12D2-3038-4096-8982-A597C838F98C}" dt="2024-04-29T13:46:31.089" v="33" actId="18676"/>
          <pc:sldLayoutMkLst>
            <pc:docMk/>
            <pc:sldMasterMk cId="835336367" sldId="2147485117"/>
            <pc:sldLayoutMk cId="2309698330" sldId="2147485387"/>
          </pc:sldLayoutMkLst>
        </pc:sldLayoutChg>
        <pc:sldLayoutChg chg="del">
          <pc:chgData name="Baldi, Brigitte" userId="e3cea6f1-dc6a-4e5c-b607-0287acd49267" providerId="ADAL" clId="{18EB12D2-3038-4096-8982-A597C838F98C}" dt="2024-04-29T13:45:17.645" v="7" actId="18676"/>
          <pc:sldLayoutMkLst>
            <pc:docMk/>
            <pc:sldMasterMk cId="835336367" sldId="2147485117"/>
            <pc:sldLayoutMk cId="308079325" sldId="2147485388"/>
          </pc:sldLayoutMkLst>
        </pc:sldLayoutChg>
        <pc:sldLayoutChg chg="del">
          <pc:chgData name="Baldi, Brigitte" userId="e3cea6f1-dc6a-4e5c-b607-0287acd49267" providerId="ADAL" clId="{18EB12D2-3038-4096-8982-A597C838F98C}" dt="2024-04-29T13:47:29.363" v="54" actId="2696"/>
          <pc:sldLayoutMkLst>
            <pc:docMk/>
            <pc:sldMasterMk cId="835336367" sldId="2147485117"/>
            <pc:sldLayoutMk cId="2108977662" sldId="2147485389"/>
          </pc:sldLayoutMkLst>
        </pc:sldLayoutChg>
        <pc:sldLayoutChg chg="del">
          <pc:chgData name="Baldi, Brigitte" userId="e3cea6f1-dc6a-4e5c-b607-0287acd49267" providerId="ADAL" clId="{18EB12D2-3038-4096-8982-A597C838F98C}" dt="2024-04-29T13:47:28.277" v="50" actId="2696"/>
          <pc:sldLayoutMkLst>
            <pc:docMk/>
            <pc:sldMasterMk cId="835336367" sldId="2147485117"/>
            <pc:sldLayoutMk cId="1681737919" sldId="2147485390"/>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3038528" cy="466514"/>
          </a:xfrm>
          <a:prstGeom prst="rect">
            <a:avLst/>
          </a:prstGeom>
        </p:spPr>
        <p:txBody>
          <a:bodyPr vert="horz" lIns="93195" tIns="46597" rIns="93195" bIns="46597" rtlCol="0"/>
          <a:lstStyle>
            <a:lvl1pPr algn="l">
              <a:defRPr sz="1200"/>
            </a:lvl1pPr>
          </a:lstStyle>
          <a:p>
            <a:endParaRPr lang="en-US" sz="800" dirty="0"/>
          </a:p>
        </p:txBody>
      </p:sp>
      <p:sp>
        <p:nvSpPr>
          <p:cNvPr id="3" name="Date Placeholder 2"/>
          <p:cNvSpPr>
            <a:spLocks noGrp="1"/>
          </p:cNvSpPr>
          <p:nvPr>
            <p:ph type="dt" sz="quarter" idx="1"/>
          </p:nvPr>
        </p:nvSpPr>
        <p:spPr>
          <a:xfrm>
            <a:off x="3971840" y="3"/>
            <a:ext cx="3038528" cy="466514"/>
          </a:xfrm>
          <a:prstGeom prst="rect">
            <a:avLst/>
          </a:prstGeom>
        </p:spPr>
        <p:txBody>
          <a:bodyPr vert="horz" lIns="93195" tIns="46597" rIns="93195" bIns="46597" rtlCol="0"/>
          <a:lstStyle>
            <a:lvl1pPr algn="r">
              <a:defRPr sz="1200"/>
            </a:lvl1pPr>
          </a:lstStyle>
          <a:p>
            <a:fld id="{57691E93-EF64-46CC-85E2-BBB5BEDB9501}" type="datetimeFigureOut">
              <a:rPr lang="en-US" sz="800"/>
              <a:t>29-Apr-24</a:t>
            </a:fld>
            <a:endParaRPr lang="en-US" sz="800" dirty="0"/>
          </a:p>
        </p:txBody>
      </p:sp>
      <p:sp>
        <p:nvSpPr>
          <p:cNvPr id="4" name="Footer Placeholder 3"/>
          <p:cNvSpPr>
            <a:spLocks noGrp="1"/>
          </p:cNvSpPr>
          <p:nvPr>
            <p:ph type="ftr" sz="quarter" idx="2"/>
          </p:nvPr>
        </p:nvSpPr>
        <p:spPr>
          <a:xfrm>
            <a:off x="3" y="8831478"/>
            <a:ext cx="3038528" cy="466513"/>
          </a:xfrm>
          <a:prstGeom prst="rect">
            <a:avLst/>
          </a:prstGeom>
        </p:spPr>
        <p:txBody>
          <a:bodyPr vert="horz" lIns="93195" tIns="46597" rIns="93195" bIns="46597" rtlCol="0" anchor="b"/>
          <a:lstStyle>
            <a:lvl1pPr algn="l">
              <a:defRPr sz="1200"/>
            </a:lvl1pPr>
          </a:lstStyle>
          <a:p>
            <a:endParaRPr lang="en-US" sz="800" dirty="0"/>
          </a:p>
        </p:txBody>
      </p:sp>
      <p:sp>
        <p:nvSpPr>
          <p:cNvPr id="5" name="Slide Number Placeholder 4"/>
          <p:cNvSpPr>
            <a:spLocks noGrp="1"/>
          </p:cNvSpPr>
          <p:nvPr>
            <p:ph type="sldNum" sz="quarter" idx="3"/>
          </p:nvPr>
        </p:nvSpPr>
        <p:spPr>
          <a:xfrm>
            <a:off x="3971840" y="8831478"/>
            <a:ext cx="3038528" cy="466513"/>
          </a:xfrm>
          <a:prstGeom prst="rect">
            <a:avLst/>
          </a:prstGeom>
        </p:spPr>
        <p:txBody>
          <a:bodyPr vert="horz" lIns="93195" tIns="46597" rIns="93195" bIns="46597" rtlCol="0" anchor="b"/>
          <a:lstStyle>
            <a:lvl1pPr algn="r">
              <a:defRPr sz="1200"/>
            </a:lvl1pPr>
          </a:lstStyle>
          <a:p>
            <a:fld id="{3DCECA85-2A7A-423F-89EA-6868CB52DF19}" type="slidenum">
              <a:rPr lang="en-US" sz="800"/>
              <a:t>‹#›</a:t>
            </a:fld>
            <a:endParaRPr lang="en-US" sz="800" dirty="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Rectangle 54"/>
          <p:cNvSpPr/>
          <p:nvPr/>
        </p:nvSpPr>
        <p:spPr>
          <a:xfrm>
            <a:off x="0" y="4440287"/>
            <a:ext cx="7010366" cy="48577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3195" tIns="46597" rIns="93195" bIns="46597" rtlCol="0" anchor="ctr"/>
          <a:lstStyle/>
          <a:p>
            <a:pPr algn="ctr" rtl="0"/>
            <a:endParaRPr lang="en-GB" dirty="0">
              <a:latin typeface="+mn-lt"/>
              <a:ea typeface="+mn-ea"/>
              <a:cs typeface="+mn-cs"/>
              <a:sym typeface="+mn-lt"/>
            </a:endParaRPr>
          </a:p>
        </p:txBody>
      </p:sp>
      <p:sp>
        <p:nvSpPr>
          <p:cNvPr id="2" name="Header Placeholder 1"/>
          <p:cNvSpPr>
            <a:spLocks noGrp="1"/>
          </p:cNvSpPr>
          <p:nvPr>
            <p:ph type="hdr" sz="quarter"/>
          </p:nvPr>
        </p:nvSpPr>
        <p:spPr>
          <a:xfrm>
            <a:off x="83161" y="3"/>
            <a:ext cx="2955369" cy="466514"/>
          </a:xfrm>
          <a:prstGeom prst="rect">
            <a:avLst/>
          </a:prstGeom>
        </p:spPr>
        <p:txBody>
          <a:bodyPr vert="horz" lIns="93195" tIns="46597" rIns="93195" bIns="46597" rtlCol="0"/>
          <a:lstStyle>
            <a:lvl1pPr algn="l" rtl="0">
              <a:defRPr sz="1400">
                <a:latin typeface="+mn-lt"/>
                <a:ea typeface="+mn-ea"/>
                <a:cs typeface="+mn-cs"/>
                <a:sym typeface="+mn-lt"/>
              </a:defRPr>
            </a:lvl1pPr>
          </a:lstStyle>
          <a:p>
            <a:endParaRPr lang="en-GB" dirty="0"/>
          </a:p>
        </p:txBody>
      </p:sp>
      <p:sp>
        <p:nvSpPr>
          <p:cNvPr id="4" name="Slide Image Placeholder 3"/>
          <p:cNvSpPr>
            <a:spLocks noGrp="1" noRot="1" noChangeAspect="1"/>
          </p:cNvSpPr>
          <p:nvPr>
            <p:ph type="sldImg" idx="2"/>
          </p:nvPr>
        </p:nvSpPr>
        <p:spPr>
          <a:xfrm>
            <a:off x="165100" y="579438"/>
            <a:ext cx="6664325" cy="3748087"/>
          </a:xfrm>
          <a:prstGeom prst="rect">
            <a:avLst/>
          </a:prstGeom>
          <a:noFill/>
          <a:ln w="9525">
            <a:solidFill>
              <a:schemeClr val="bg2"/>
            </a:solidFill>
          </a:ln>
        </p:spPr>
        <p:txBody>
          <a:bodyPr vert="horz" lIns="93195" tIns="46597" rIns="93195" bIns="46597" rtlCol="0" anchor="ctr"/>
          <a:lstStyle/>
          <a:p>
            <a:endParaRPr lang="en-US" dirty="0"/>
          </a:p>
        </p:txBody>
      </p:sp>
      <p:sp>
        <p:nvSpPr>
          <p:cNvPr id="6" name="Footer Placeholder 5"/>
          <p:cNvSpPr>
            <a:spLocks noGrp="1"/>
          </p:cNvSpPr>
          <p:nvPr>
            <p:ph type="ftr" sz="quarter" idx="4"/>
          </p:nvPr>
        </p:nvSpPr>
        <p:spPr>
          <a:xfrm>
            <a:off x="83161" y="8802712"/>
            <a:ext cx="2955369" cy="466513"/>
          </a:xfrm>
          <a:prstGeom prst="rect">
            <a:avLst/>
          </a:prstGeom>
        </p:spPr>
        <p:txBody>
          <a:bodyPr vert="horz" lIns="93195" tIns="46597" rIns="93195" bIns="46597" rtlCol="0" anchor="b"/>
          <a:lstStyle>
            <a:lvl1pPr algn="l" rtl="0">
              <a:defRPr sz="1400">
                <a:latin typeface="+mn-lt"/>
                <a:ea typeface="+mn-ea"/>
                <a:cs typeface="+mn-cs"/>
                <a:sym typeface="+mn-lt"/>
              </a:defRPr>
            </a:lvl1pPr>
          </a:lstStyle>
          <a:p>
            <a:endParaRPr lang="en-GB" dirty="0"/>
          </a:p>
        </p:txBody>
      </p:sp>
      <p:sp>
        <p:nvSpPr>
          <p:cNvPr id="7" name="Slide Number Placeholder 6"/>
          <p:cNvSpPr>
            <a:spLocks noGrp="1"/>
          </p:cNvSpPr>
          <p:nvPr>
            <p:ph type="sldNum" sz="quarter" idx="5"/>
          </p:nvPr>
        </p:nvSpPr>
        <p:spPr>
          <a:xfrm>
            <a:off x="3971840" y="8802712"/>
            <a:ext cx="2945969" cy="466513"/>
          </a:xfrm>
          <a:prstGeom prst="rect">
            <a:avLst/>
          </a:prstGeom>
        </p:spPr>
        <p:txBody>
          <a:bodyPr vert="horz" lIns="93195" tIns="46597" rIns="93195" bIns="46597" rtlCol="0" anchor="b"/>
          <a:lstStyle>
            <a:lvl1pPr algn="r" rtl="0">
              <a:defRPr sz="1400">
                <a:latin typeface="+mn-lt"/>
                <a:ea typeface="+mn-ea"/>
                <a:cs typeface="+mn-cs"/>
                <a:sym typeface="+mn-lt"/>
              </a:defRPr>
            </a:lvl1pPr>
          </a:lstStyle>
          <a:p>
            <a:r>
              <a:rPr lang="en-GB" dirty="0"/>
              <a:t>Notes view: </a:t>
            </a:r>
            <a:fld id="{128CEAFE-FA94-43E5-B0FF-D47E1CCDD1B4}" type="slidenum">
              <a:rPr lang="en-GB" smtClean="0"/>
              <a:pPr/>
              <a:t>‹#›</a:t>
            </a:fld>
            <a:endParaRPr lang="en-GB" dirty="0"/>
          </a:p>
        </p:txBody>
      </p:sp>
      <p:sp>
        <p:nvSpPr>
          <p:cNvPr id="5" name="Notes Placeholder 4"/>
          <p:cNvSpPr>
            <a:spLocks noGrp="1"/>
          </p:cNvSpPr>
          <p:nvPr>
            <p:ph type="body" sz="quarter" idx="3"/>
          </p:nvPr>
        </p:nvSpPr>
        <p:spPr>
          <a:xfrm>
            <a:off x="261831" y="4746258"/>
            <a:ext cx="6470556" cy="3794212"/>
          </a:xfrm>
          <a:prstGeom prst="rect">
            <a:avLst/>
          </a:prstGeom>
        </p:spPr>
        <p:txBody>
          <a:bodyPr vert="horz" lIns="93195" tIns="46597" rIns="93195" bIns="46597" rtlCol="0"/>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Date Placeholder 7"/>
          <p:cNvSpPr>
            <a:spLocks noGrp="1"/>
          </p:cNvSpPr>
          <p:nvPr>
            <p:ph type="dt" idx="1"/>
          </p:nvPr>
        </p:nvSpPr>
        <p:spPr>
          <a:xfrm>
            <a:off x="3972072" y="0"/>
            <a:ext cx="3038315" cy="466657"/>
          </a:xfrm>
          <a:prstGeom prst="rect">
            <a:avLst/>
          </a:prstGeom>
        </p:spPr>
        <p:txBody>
          <a:bodyPr vert="horz" lIns="92135" tIns="46067" rIns="92135" bIns="46067" rtlCol="0"/>
          <a:lstStyle>
            <a:lvl1pPr algn="r" rtl="0">
              <a:defRPr sz="1200">
                <a:latin typeface="+mn-lt"/>
                <a:ea typeface="+mn-ea"/>
                <a:cs typeface="+mn-cs"/>
                <a:sym typeface="+mn-lt"/>
              </a:defRPr>
            </a:lvl1pPr>
          </a:lstStyle>
          <a:p>
            <a:fld id="{F2C7CF5F-7CF3-4DF3-838A-EE34544862CC}" type="datetimeFigureOut">
              <a:rPr lang="en-GB" smtClean="0"/>
              <a:pPr/>
              <a:t>29/04/2024</a:t>
            </a:fld>
            <a:endParaRPr lang="en-GB" dirty="0"/>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sym typeface="+mn-lt"/>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sym typeface="+mn-lt"/>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sym typeface="+mn-lt"/>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sym typeface="+mn-lt"/>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sym typeface="+mn-lt"/>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930" userDrawn="1">
          <p15:clr>
            <a:srgbClr val="F26B43"/>
          </p15:clr>
        </p15:guide>
        <p15:guide id="2" pos="2209"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r>
              <a:rPr lang="en-GB" dirty="0"/>
              <a:t>Notes view: </a:t>
            </a:r>
            <a:fld id="{128CEAFE-FA94-43E5-B0FF-D47E1CCDD1B4}" type="slidenum">
              <a:rPr lang="en-GB" smtClean="0"/>
              <a:pPr/>
              <a:t>0</a:t>
            </a:fld>
            <a:endParaRPr lang="en-GB" dirty="0"/>
          </a:p>
        </p:txBody>
      </p:sp>
    </p:spTree>
    <p:extLst>
      <p:ext uri="{BB962C8B-B14F-4D97-AF65-F5344CB8AC3E}">
        <p14:creationId xmlns:p14="http://schemas.microsoft.com/office/powerpoint/2010/main" val="4014674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r>
              <a:rPr lang="en-GB" dirty="0"/>
              <a:t>Notes view: </a:t>
            </a:r>
            <a:fld id="{128CEAFE-FA94-43E5-B0FF-D47E1CCDD1B4}" type="slidenum">
              <a:rPr lang="en-GB" smtClean="0"/>
              <a:pPr/>
              <a:t>1</a:t>
            </a:fld>
            <a:endParaRPr lang="en-GB" dirty="0"/>
          </a:p>
        </p:txBody>
      </p:sp>
    </p:spTree>
    <p:extLst>
      <p:ext uri="{BB962C8B-B14F-4D97-AF65-F5344CB8AC3E}">
        <p14:creationId xmlns:p14="http://schemas.microsoft.com/office/powerpoint/2010/main" val="32469883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3.emf"/><Relationship Id="rId4" Type="http://schemas.openxmlformats.org/officeDocument/2006/relationships/oleObject" Target="../embeddings/oleObject2.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userDrawn="1">
            <p:custDataLst>
              <p:tags r:id="rId1"/>
            </p:custDataLst>
            <p:extLst>
              <p:ext uri="{D42A27DB-BD31-4B8C-83A1-F6EECF244321}">
                <p14:modId xmlns:p14="http://schemas.microsoft.com/office/powerpoint/2010/main" val="41201114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27" imgH="327" progId="TCLayout.ActiveDocument.1">
                  <p:embed/>
                </p:oleObj>
              </mc:Choice>
              <mc:Fallback>
                <p:oleObj name="think-cell Slide" r:id="rId4" imgW="327" imgH="327" progId="TCLayout.ActiveDocument.1">
                  <p:embed/>
                  <p:pic>
                    <p:nvPicPr>
                      <p:cNvPr id="10" name="Object 9"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0000"/>
              </a:lnSpc>
              <a:spcBef>
                <a:spcPct val="0"/>
              </a:spcBef>
              <a:spcAft>
                <a:spcPct val="0"/>
              </a:spcAft>
            </a:pPr>
            <a:endParaRPr lang="en-GB" sz="2400" b="0" i="0" baseline="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a:xfrm>
            <a:off x="630000" y="480991"/>
            <a:ext cx="10933350" cy="332399"/>
          </a:xfrm>
        </p:spPr>
        <p:txBody>
          <a:bodyPr vert="horz"/>
          <a:lstStyle>
            <a:lvl1pPr rtl="0">
              <a:defRPr>
                <a:latin typeface="+mj-lt"/>
                <a:ea typeface="+mj-ea"/>
                <a:cs typeface="+mj-cs"/>
                <a:sym typeface="+mj-lt"/>
              </a:defRPr>
            </a:lvl1pPr>
          </a:lstStyle>
          <a:p>
            <a:r>
              <a:rPr lang="en-GB"/>
              <a:t>Click to add title</a:t>
            </a:r>
            <a:endParaRPr lang="en-GB" dirty="0"/>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1480131"/>
            <a:ext cx="10933950" cy="4678473"/>
          </a:xfrm>
        </p:spPr>
        <p:txBody>
          <a:bodyPr/>
          <a:lstStyle>
            <a:lvl1pPr rtl="0">
              <a:lnSpc>
                <a:spcPct val="100000"/>
              </a:lnSpc>
              <a:spcBef>
                <a:spcPts val="0"/>
              </a:spcBef>
              <a:spcAft>
                <a:spcPts val="0"/>
              </a:spcAft>
              <a:defRPr>
                <a:latin typeface="+mn-lt"/>
                <a:ea typeface="+mn-ea"/>
                <a:cs typeface="+mn-cs"/>
                <a:sym typeface="+mn-lt"/>
              </a:defRPr>
            </a:lvl1pPr>
            <a:lvl2pPr rtl="0">
              <a:lnSpc>
                <a:spcPct val="100000"/>
              </a:lnSpc>
              <a:spcBef>
                <a:spcPts val="0"/>
              </a:spcBef>
              <a:spcAft>
                <a:spcPts val="0"/>
              </a:spcAft>
              <a:defRPr>
                <a:latin typeface="+mn-lt"/>
                <a:ea typeface="+mn-ea"/>
                <a:cs typeface="+mn-cs"/>
                <a:sym typeface="+mn-lt"/>
              </a:defRPr>
            </a:lvl2pPr>
            <a:lvl3pPr rtl="0">
              <a:lnSpc>
                <a:spcPct val="100000"/>
              </a:lnSpc>
              <a:spcBef>
                <a:spcPts val="0"/>
              </a:spcBef>
              <a:spcAft>
                <a:spcPts val="0"/>
              </a:spcAft>
              <a:defRPr>
                <a:latin typeface="+mn-lt"/>
                <a:ea typeface="+mn-ea"/>
                <a:cs typeface="+mn-cs"/>
                <a:sym typeface="+mn-lt"/>
              </a:defRPr>
            </a:lvl3pPr>
            <a:lvl4pPr rtl="0">
              <a:lnSpc>
                <a:spcPct val="100000"/>
              </a:lnSpc>
              <a:spcBef>
                <a:spcPts val="0"/>
              </a:spcBef>
              <a:spcAft>
                <a:spcPts val="0"/>
              </a:spcAft>
              <a:defRPr>
                <a:latin typeface="+mn-lt"/>
                <a:ea typeface="+mn-ea"/>
                <a:cs typeface="+mn-cs"/>
                <a:sym typeface="+mn-lt"/>
              </a:defRPr>
            </a:lvl4pPr>
            <a:lvl5pPr rtl="0">
              <a:lnSpc>
                <a:spcPct val="100000"/>
              </a:lnSpc>
              <a:spcBef>
                <a:spcPts val="0"/>
              </a:spcBef>
              <a:spcAft>
                <a:spcPts val="0"/>
              </a:spcAft>
              <a:defRPr>
                <a:latin typeface="+mn-lt"/>
                <a:ea typeface="+mn-ea"/>
                <a:cs typeface="+mn-cs"/>
                <a:sym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grpSp>
        <p:nvGrpSpPr>
          <p:cNvPr id="7" name="Group 6"/>
          <p:cNvGrpSpPr/>
          <p:nvPr userDrawn="1"/>
        </p:nvGrpSpPr>
        <p:grpSpPr>
          <a:xfrm>
            <a:off x="634778" y="1071081"/>
            <a:ext cx="11125422" cy="271464"/>
            <a:chOff x="634778" y="1071081"/>
            <a:chExt cx="11125422" cy="271464"/>
          </a:xfrm>
        </p:grpSpPr>
        <p:sp>
          <p:nvSpPr>
            <p:cNvPr id="8" name="Freeform 7"/>
            <p:cNvSpPr/>
            <p:nvPr userDrawn="1"/>
          </p:nvSpPr>
          <p:spPr>
            <a:xfrm>
              <a:off x="634778" y="1242532"/>
              <a:ext cx="11125417" cy="100013"/>
            </a:xfrm>
            <a:custGeom>
              <a:avLst/>
              <a:gdLst>
                <a:gd name="connsiteX0" fmla="*/ 0 w 7512050"/>
                <a:gd name="connsiteY0" fmla="*/ 0 h 57150"/>
                <a:gd name="connsiteX1" fmla="*/ 7512050 w 7512050"/>
                <a:gd name="connsiteY1" fmla="*/ 6350 h 57150"/>
                <a:gd name="connsiteX2" fmla="*/ 7467600 w 7512050"/>
                <a:gd name="connsiteY2" fmla="*/ 57150 h 57150"/>
                <a:gd name="connsiteX0" fmla="*/ 0 w 7512050"/>
                <a:gd name="connsiteY0" fmla="*/ 0 h 69057"/>
                <a:gd name="connsiteX1" fmla="*/ 7512050 w 7512050"/>
                <a:gd name="connsiteY1" fmla="*/ 6350 h 69057"/>
                <a:gd name="connsiteX2" fmla="*/ 7458075 w 7512050"/>
                <a:gd name="connsiteY2" fmla="*/ 69057 h 69057"/>
                <a:gd name="connsiteX0" fmla="*/ 0 w 7512050"/>
                <a:gd name="connsiteY0" fmla="*/ 0 h 61913"/>
                <a:gd name="connsiteX1" fmla="*/ 7512050 w 7512050"/>
                <a:gd name="connsiteY1" fmla="*/ 6350 h 61913"/>
                <a:gd name="connsiteX2" fmla="*/ 7453313 w 7512050"/>
                <a:gd name="connsiteY2" fmla="*/ 61913 h 61913"/>
              </a:gdLst>
              <a:ahLst/>
              <a:cxnLst>
                <a:cxn ang="0">
                  <a:pos x="connsiteX0" y="connsiteY0"/>
                </a:cxn>
                <a:cxn ang="0">
                  <a:pos x="connsiteX1" y="connsiteY1"/>
                </a:cxn>
                <a:cxn ang="0">
                  <a:pos x="connsiteX2" y="connsiteY2"/>
                </a:cxn>
              </a:cxnLst>
              <a:rect l="l" t="t" r="r" b="b"/>
              <a:pathLst>
                <a:path w="7512050" h="61913">
                  <a:moveTo>
                    <a:pt x="0" y="0"/>
                  </a:moveTo>
                  <a:lnTo>
                    <a:pt x="7512050" y="6350"/>
                  </a:lnTo>
                  <a:lnTo>
                    <a:pt x="7453313" y="61913"/>
                  </a:lnTo>
                </a:path>
              </a:pathLst>
            </a:custGeom>
            <a:noFill/>
            <a:ln w="31750" cap="sq" cmpd="sng" algn="ctr">
              <a:gradFill flip="none" rotWithShape="1">
                <a:gsLst>
                  <a:gs pos="0">
                    <a:schemeClr val="accent2"/>
                  </a:gs>
                  <a:gs pos="100000">
                    <a:schemeClr val="tx2"/>
                  </a:gs>
                </a:gsLst>
                <a:lin ang="0" scaled="1"/>
                <a:tileRect/>
              </a:gra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solidFill>
                  <a:prstClr val="white"/>
                </a:solidFill>
                <a:latin typeface="+mn-lt"/>
                <a:ea typeface="+mn-ea"/>
                <a:cs typeface="+mn-cs"/>
                <a:sym typeface="+mn-lt"/>
              </a:endParaRPr>
            </a:p>
          </p:txBody>
        </p:sp>
        <p:sp>
          <p:nvSpPr>
            <p:cNvPr id="9" name="Freeform 8"/>
            <p:cNvSpPr/>
            <p:nvPr userDrawn="1"/>
          </p:nvSpPr>
          <p:spPr>
            <a:xfrm flipV="1">
              <a:off x="634783" y="1071081"/>
              <a:ext cx="11125417" cy="100013"/>
            </a:xfrm>
            <a:custGeom>
              <a:avLst/>
              <a:gdLst>
                <a:gd name="connsiteX0" fmla="*/ 0 w 7512050"/>
                <a:gd name="connsiteY0" fmla="*/ 0 h 57150"/>
                <a:gd name="connsiteX1" fmla="*/ 7512050 w 7512050"/>
                <a:gd name="connsiteY1" fmla="*/ 6350 h 57150"/>
                <a:gd name="connsiteX2" fmla="*/ 7467600 w 7512050"/>
                <a:gd name="connsiteY2" fmla="*/ 57150 h 57150"/>
                <a:gd name="connsiteX0" fmla="*/ 0 w 7512050"/>
                <a:gd name="connsiteY0" fmla="*/ 0 h 69057"/>
                <a:gd name="connsiteX1" fmla="*/ 7512050 w 7512050"/>
                <a:gd name="connsiteY1" fmla="*/ 6350 h 69057"/>
                <a:gd name="connsiteX2" fmla="*/ 7458075 w 7512050"/>
                <a:gd name="connsiteY2" fmla="*/ 69057 h 69057"/>
                <a:gd name="connsiteX0" fmla="*/ 0 w 7512050"/>
                <a:gd name="connsiteY0" fmla="*/ 0 h 61913"/>
                <a:gd name="connsiteX1" fmla="*/ 7512050 w 7512050"/>
                <a:gd name="connsiteY1" fmla="*/ 6350 h 61913"/>
                <a:gd name="connsiteX2" fmla="*/ 7453313 w 7512050"/>
                <a:gd name="connsiteY2" fmla="*/ 61913 h 61913"/>
              </a:gdLst>
              <a:ahLst/>
              <a:cxnLst>
                <a:cxn ang="0">
                  <a:pos x="connsiteX0" y="connsiteY0"/>
                </a:cxn>
                <a:cxn ang="0">
                  <a:pos x="connsiteX1" y="connsiteY1"/>
                </a:cxn>
                <a:cxn ang="0">
                  <a:pos x="connsiteX2" y="connsiteY2"/>
                </a:cxn>
              </a:cxnLst>
              <a:rect l="l" t="t" r="r" b="b"/>
              <a:pathLst>
                <a:path w="7512050" h="61913">
                  <a:moveTo>
                    <a:pt x="0" y="0"/>
                  </a:moveTo>
                  <a:lnTo>
                    <a:pt x="7512050" y="6350"/>
                  </a:lnTo>
                  <a:lnTo>
                    <a:pt x="7453313" y="61913"/>
                  </a:lnTo>
                </a:path>
              </a:pathLst>
            </a:custGeom>
            <a:noFill/>
            <a:ln w="31750" cap="sq" cmpd="sng" algn="ctr">
              <a:gradFill flip="none" rotWithShape="1">
                <a:gsLst>
                  <a:gs pos="0">
                    <a:schemeClr val="accent2"/>
                  </a:gs>
                  <a:gs pos="100000">
                    <a:schemeClr val="tx2"/>
                  </a:gs>
                </a:gsLst>
                <a:lin ang="0" scaled="1"/>
                <a:tileRect/>
              </a:gra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en-GB" dirty="0">
                <a:solidFill>
                  <a:prstClr val="white"/>
                </a:solidFill>
                <a:latin typeface="+mn-lt"/>
                <a:ea typeface="+mn-ea"/>
                <a:cs typeface="+mn-cs"/>
                <a:sym typeface="+mn-lt"/>
              </a:endParaRPr>
            </a:p>
          </p:txBody>
        </p:sp>
      </p:grpSp>
      <p:sp>
        <p:nvSpPr>
          <p:cNvPr id="11" name="Rectangle 10"/>
          <p:cNvSpPr/>
          <p:nvPr userDrawn="1"/>
        </p:nvSpPr>
        <p:spPr>
          <a:xfrm>
            <a:off x="513184" y="1209999"/>
            <a:ext cx="11374016" cy="270132"/>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200" dirty="0">
              <a:solidFill>
                <a:srgbClr val="FFFFFF"/>
              </a:solidFill>
            </a:endParaRPr>
          </a:p>
        </p:txBody>
      </p:sp>
    </p:spTree>
    <p:extLst>
      <p:ext uri="{BB962C8B-B14F-4D97-AF65-F5344CB8AC3E}">
        <p14:creationId xmlns:p14="http://schemas.microsoft.com/office/powerpoint/2010/main" val="404340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2.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81436821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 name="Rectangle 2" hidden="1"/>
          <p:cNvSpPr/>
          <p:nvPr userDrawn="1">
            <p:custDataLst>
              <p:tags r:id="rId4"/>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0000"/>
              </a:lnSpc>
              <a:spcBef>
                <a:spcPct val="0"/>
              </a:spcBef>
              <a:spcAft>
                <a:spcPct val="0"/>
              </a:spcAft>
            </a:pPr>
            <a:endParaRPr lang="en-GB" sz="2400" b="0" i="0" baseline="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2" name="TextBox 11"/>
          <p:cNvSpPr txBox="1"/>
          <p:nvPr userDrawn="1"/>
        </p:nvSpPr>
        <p:spPr>
          <a:xfrm>
            <a:off x="11167872" y="65028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GB"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GB" sz="1000" kern="1200" dirty="0">
              <a:solidFill>
                <a:schemeClr val="bg1">
                  <a:lumMod val="50000"/>
                </a:schemeClr>
              </a:solidFill>
              <a:latin typeface="+mn-lt"/>
              <a:ea typeface="+mn-ea"/>
              <a:cs typeface="+mn-cs"/>
              <a:sym typeface="+mn-lt"/>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GB"/>
              <a:t>Click to add title</a:t>
            </a:r>
            <a:endParaRPr lang="en-GB" dirty="0"/>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TextBox 9">
            <a:extLst>
              <a:ext uri="{FF2B5EF4-FFF2-40B4-BE49-F238E27FC236}">
                <a16:creationId xmlns:a16="http://schemas.microsoft.com/office/drawing/2014/main" id="{06F0799B-5B78-467A-9317-6D1FF0CDA7FB}"/>
              </a:ext>
            </a:extLst>
          </p:cNvPr>
          <p:cNvSpPr txBox="1"/>
          <p:nvPr userDrawn="1"/>
        </p:nvSpPr>
        <p:spPr>
          <a:xfrm>
            <a:off x="609840" y="6486728"/>
            <a:ext cx="1572684" cy="18466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lIns="0" rIns="0">
            <a:spAutoFit/>
          </a:bodyPr>
          <a:lstStyle/>
          <a:p>
            <a:pPr algn="l" rtl="0"/>
            <a:r>
              <a:rPr lang="en-GB" sz="600" b="1" dirty="0">
                <a:solidFill>
                  <a:schemeClr val="bg1">
                    <a:lumMod val="50000"/>
                  </a:schemeClr>
                </a:solidFill>
              </a:rPr>
              <a:t>DEPARTMENT OF ECONOMIC DEVELOPMENT </a:t>
            </a:r>
          </a:p>
        </p:txBody>
      </p:sp>
      <p:cxnSp>
        <p:nvCxnSpPr>
          <p:cNvPr id="13" name="Straight Connector 12">
            <a:extLst>
              <a:ext uri="{FF2B5EF4-FFF2-40B4-BE49-F238E27FC236}">
                <a16:creationId xmlns:a16="http://schemas.microsoft.com/office/drawing/2014/main" id="{F0FBC5F7-8130-4294-86C1-ADB45CFD46F8}"/>
              </a:ext>
            </a:extLst>
          </p:cNvPr>
          <p:cNvCxnSpPr/>
          <p:nvPr userDrawn="1"/>
        </p:nvCxnSpPr>
        <p:spPr>
          <a:xfrm flipV="1">
            <a:off x="609840" y="6474151"/>
            <a:ext cx="11003528" cy="39119"/>
          </a:xfrm>
          <a:prstGeom prst="line">
            <a:avLst/>
          </a:prstGeom>
          <a:ln w="9525" cap="rnd">
            <a:solidFill>
              <a:srgbClr val="C46761"/>
            </a:solidFill>
            <a:prstDash val="solid"/>
            <a:round/>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BE0E0908-EED3-4748-80CC-E3DDF28A083E}"/>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10281340" y="102834"/>
            <a:ext cx="1718630" cy="405451"/>
          </a:xfrm>
          <a:prstGeom prst="rect">
            <a:avLst/>
          </a:prstGeom>
        </p:spPr>
      </p:pic>
      <p:sp>
        <p:nvSpPr>
          <p:cNvPr id="5" name="MSIPCMContentMarking" descr="{&quot;HashCode&quot;:-1195278702,&quot;Placement&quot;:&quot;Header&quot;,&quot;Top&quot;:0.0,&quot;Left&quot;:431.517151,&quot;SlideWidth&quot;:960,&quot;SlideHeight&quot;:540}">
            <a:extLst>
              <a:ext uri="{FF2B5EF4-FFF2-40B4-BE49-F238E27FC236}">
                <a16:creationId xmlns:a16="http://schemas.microsoft.com/office/drawing/2014/main" id="{77FBEF11-1490-9FD2-32A6-012F9EC566F2}"/>
              </a:ext>
            </a:extLst>
          </p:cNvPr>
          <p:cNvSpPr txBox="1"/>
          <p:nvPr userDrawn="1"/>
        </p:nvSpPr>
        <p:spPr>
          <a:xfrm>
            <a:off x="5480268" y="0"/>
            <a:ext cx="1231463" cy="26234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rtl="0">
              <a:spcBef>
                <a:spcPts val="0"/>
              </a:spcBef>
              <a:spcAft>
                <a:spcPts val="0"/>
              </a:spcAft>
            </a:pPr>
            <a:r>
              <a:rPr lang="en-GB" sz="1000" dirty="0">
                <a:solidFill>
                  <a:srgbClr val="FF0000"/>
                </a:solidFill>
                <a:latin typeface="Calibri" panose="020F0502020204030204" pitchFamily="34" charset="0"/>
              </a:rPr>
              <a:t>Confidential | مقيد</a:t>
            </a:r>
          </a:p>
        </p:txBody>
      </p:sp>
    </p:spTree>
    <p:extLst>
      <p:ext uri="{BB962C8B-B14F-4D97-AF65-F5344CB8AC3E}">
        <p14:creationId xmlns:p14="http://schemas.microsoft.com/office/powerpoint/2010/main" val="835336367"/>
      </p:ext>
    </p:extLst>
  </p:cSld>
  <p:clrMap bg1="lt1" tx1="dk1" bg2="lt2" tx2="dk2" accent1="accent1" accent2="accent2" accent3="accent3" accent4="accent4" accent5="accent5" accent6="accent6" hlink="hlink" folHlink="folHlink"/>
  <p:sldLayoutIdLst>
    <p:sldLayoutId id="2147485184"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rgbClr val="C46761"/>
          </a:solidFill>
          <a:latin typeface="+mj-lt"/>
          <a:ea typeface="+mj-ea"/>
          <a:cs typeface="+mj-cs"/>
          <a:sym typeface="+mj-lt"/>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mn-lt"/>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mn-lt"/>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mn-lt"/>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mn-lt"/>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mn-lt"/>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mn-lt"/>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mn-lt"/>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mn-lt"/>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userDrawn="1">
          <p15:clr>
            <a:srgbClr val="F26B43"/>
          </p15:clr>
        </p15:guide>
        <p15:guide id="2" pos="396" userDrawn="1">
          <p15:clr>
            <a:srgbClr val="F26B43"/>
          </p15:clr>
        </p15:guide>
        <p15:guide id="3" pos="7284" userDrawn="1">
          <p15:clr>
            <a:srgbClr val="F26B43"/>
          </p15:clr>
        </p15:guide>
        <p15:guide id="4" orient="horz" pos="388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4.emf"/><Relationship Id="rId4" Type="http://schemas.openxmlformats.org/officeDocument/2006/relationships/oleObject" Target="../embeddings/oleObject3.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hyperlink" Target="https://u.ae/en/information-and-services/justice-safety-and-the-law/litigation-procedures/the-efiling-system" TargetMode="External"/><Relationship Id="rId5" Type="http://schemas.openxmlformats.org/officeDocument/2006/relationships/image" Target="../media/image4.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D65BB80-4730-4534-A105-5DC5C5138528}"/>
              </a:ext>
            </a:extLst>
          </p:cNvPr>
          <p:cNvGraphicFramePr>
            <a:graphicFrameLocks noChangeAspect="1"/>
          </p:cNvGraphicFramePr>
          <p:nvPr>
            <p:custDataLst>
              <p:tags r:id="rId1"/>
            </p:custDataLst>
            <p:extLst>
              <p:ext uri="{D42A27DB-BD31-4B8C-83A1-F6EECF244321}">
                <p14:modId xmlns:p14="http://schemas.microsoft.com/office/powerpoint/2010/main" val="3422205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8" name="Object 7" hidden="1">
                        <a:extLst>
                          <a:ext uri="{FF2B5EF4-FFF2-40B4-BE49-F238E27FC236}">
                            <a16:creationId xmlns:a16="http://schemas.microsoft.com/office/drawing/2014/main" id="{FD65BB80-4730-4534-A105-5DC5C51385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64A235B-3D9D-45D1-9014-B7249C615F34}"/>
              </a:ext>
            </a:extLst>
          </p:cNvPr>
          <p:cNvSpPr>
            <a:spLocks noGrp="1"/>
          </p:cNvSpPr>
          <p:nvPr>
            <p:ph type="title"/>
          </p:nvPr>
        </p:nvSpPr>
        <p:spPr>
          <a:xfrm>
            <a:off x="630000" y="480991"/>
            <a:ext cx="10342687" cy="664797"/>
          </a:xfrm>
        </p:spPr>
        <p:txBody>
          <a:bodyPr vert="horz"/>
          <a:lstStyle/>
          <a:p>
            <a:r>
              <a:rPr lang="en-GB" dirty="0"/>
              <a:t>Arbitration or Litigation</a:t>
            </a:r>
            <a:br>
              <a:rPr lang="en-GB" dirty="0"/>
            </a:br>
            <a:r>
              <a:rPr lang="en-GB" dirty="0"/>
              <a:t>Main characteristics and differences – Part 1</a:t>
            </a:r>
          </a:p>
        </p:txBody>
      </p:sp>
      <p:graphicFrame>
        <p:nvGraphicFramePr>
          <p:cNvPr id="3" name="Table 3">
            <a:extLst>
              <a:ext uri="{FF2B5EF4-FFF2-40B4-BE49-F238E27FC236}">
                <a16:creationId xmlns:a16="http://schemas.microsoft.com/office/drawing/2014/main" id="{3AB2A6FC-E86D-7532-0935-1FE51DF9A1F4}"/>
              </a:ext>
            </a:extLst>
          </p:cNvPr>
          <p:cNvGraphicFramePr>
            <a:graphicFrameLocks noGrp="1"/>
          </p:cNvGraphicFramePr>
          <p:nvPr>
            <p:extLst>
              <p:ext uri="{D42A27DB-BD31-4B8C-83A1-F6EECF244321}">
                <p14:modId xmlns:p14="http://schemas.microsoft.com/office/powerpoint/2010/main" val="2908332099"/>
              </p:ext>
            </p:extLst>
          </p:nvPr>
        </p:nvGraphicFramePr>
        <p:xfrm>
          <a:off x="630000" y="2044114"/>
          <a:ext cx="11030698" cy="3688801"/>
        </p:xfrm>
        <a:graphic>
          <a:graphicData uri="http://schemas.openxmlformats.org/drawingml/2006/table">
            <a:tbl>
              <a:tblPr firstRow="1" bandRow="1">
                <a:tableStyleId>{5C22544A-7EE6-4342-B048-85BDC9FD1C3A}</a:tableStyleId>
              </a:tblPr>
              <a:tblGrid>
                <a:gridCol w="1301060">
                  <a:extLst>
                    <a:ext uri="{9D8B030D-6E8A-4147-A177-3AD203B41FA5}">
                      <a16:colId xmlns:a16="http://schemas.microsoft.com/office/drawing/2014/main" val="268343992"/>
                    </a:ext>
                  </a:extLst>
                </a:gridCol>
                <a:gridCol w="4226880">
                  <a:extLst>
                    <a:ext uri="{9D8B030D-6E8A-4147-A177-3AD203B41FA5}">
                      <a16:colId xmlns:a16="http://schemas.microsoft.com/office/drawing/2014/main" val="1626064275"/>
                    </a:ext>
                  </a:extLst>
                </a:gridCol>
                <a:gridCol w="5502758">
                  <a:extLst>
                    <a:ext uri="{9D8B030D-6E8A-4147-A177-3AD203B41FA5}">
                      <a16:colId xmlns:a16="http://schemas.microsoft.com/office/drawing/2014/main" val="1464027949"/>
                    </a:ext>
                  </a:extLst>
                </a:gridCol>
              </a:tblGrid>
              <a:tr h="370840">
                <a:tc>
                  <a:txBody>
                    <a:bodyPr/>
                    <a:lstStyle/>
                    <a:p>
                      <a:pPr rtl="0"/>
                      <a:endParaRPr lang="en-GB" sz="900" b="0" dirty="0"/>
                    </a:p>
                  </a:txBody>
                  <a:tcPr/>
                </a:tc>
                <a:tc>
                  <a:txBody>
                    <a:bodyPr/>
                    <a:lstStyle/>
                    <a:p>
                      <a:pPr rtl="0"/>
                      <a:r>
                        <a:rPr lang="en-GB" sz="900" b="0" dirty="0"/>
                        <a:t>Litigation</a:t>
                      </a:r>
                    </a:p>
                  </a:txBody>
                  <a:tcPr/>
                </a:tc>
                <a:tc>
                  <a:txBody>
                    <a:bodyPr/>
                    <a:lstStyle/>
                    <a:p>
                      <a:pPr rtl="0"/>
                      <a:r>
                        <a:rPr lang="en-GB" sz="900" b="0" dirty="0"/>
                        <a:t>Arbitration</a:t>
                      </a:r>
                    </a:p>
                  </a:txBody>
                  <a:tcPr/>
                </a:tc>
                <a:extLst>
                  <a:ext uri="{0D108BD9-81ED-4DB2-BD59-A6C34878D82A}">
                    <a16:rowId xmlns:a16="http://schemas.microsoft.com/office/drawing/2014/main" val="3006692930"/>
                  </a:ext>
                </a:extLst>
              </a:tr>
              <a:tr h="402041">
                <a:tc>
                  <a:txBody>
                    <a:bodyPr/>
                    <a:lstStyle/>
                    <a:p>
                      <a:pPr algn="l" rtl="0"/>
                      <a:r>
                        <a:rPr lang="en-GB" sz="1100" b="0" dirty="0"/>
                        <a:t>Cost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dirty="0"/>
                        <a:t>Costly.</a:t>
                      </a:r>
                    </a:p>
                  </a:txBody>
                  <a:tcPr>
                    <a:solidFill>
                      <a:srgbClr val="FFCCC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dirty="0"/>
                        <a:t>Less costly – arbitration is less costly than traditional litigation.</a:t>
                      </a:r>
                    </a:p>
                  </a:txBody>
                  <a:tcPr>
                    <a:solidFill>
                      <a:srgbClr val="DBF0C5"/>
                    </a:solidFill>
                  </a:tcPr>
                </a:tc>
                <a:extLst>
                  <a:ext uri="{0D108BD9-81ED-4DB2-BD59-A6C34878D82A}">
                    <a16:rowId xmlns:a16="http://schemas.microsoft.com/office/drawing/2014/main" val="1463978220"/>
                  </a:ext>
                </a:extLst>
              </a:tr>
              <a:tr h="370840">
                <a:tc>
                  <a:txBody>
                    <a:bodyPr/>
                    <a:lstStyle/>
                    <a:p>
                      <a:pPr algn="l" rtl="0"/>
                      <a:r>
                        <a:rPr lang="en-GB" sz="1100" b="0" dirty="0"/>
                        <a:t>Time efficiency</a:t>
                      </a:r>
                    </a:p>
                  </a:txBody>
                  <a:tcPr/>
                </a:tc>
                <a:tc>
                  <a:txBody>
                    <a:bodyPr/>
                    <a:lstStyle/>
                    <a:p>
                      <a:pPr rtl="0"/>
                      <a:r>
                        <a:rPr lang="en-GB" sz="1100" b="1" dirty="0"/>
                        <a:t>Slow </a:t>
                      </a:r>
                      <a:r>
                        <a:rPr lang="en-GB" sz="1100" b="0" dirty="0"/>
                        <a:t>– just as in any jurisdiction, the litigation process in the UAE is slow. It highly vary according to the  complexity of the case and if there is appeal. </a:t>
                      </a:r>
                    </a:p>
                  </a:txBody>
                  <a:tcPr>
                    <a:solidFill>
                      <a:srgbClr val="FFCCC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575757"/>
                          </a:solidFill>
                          <a:effectLst/>
                          <a:uLnTx/>
                          <a:uFillTx/>
                          <a:latin typeface="+mn-lt"/>
                          <a:ea typeface="+mn-ea"/>
                          <a:cs typeface="+mn-cs"/>
                        </a:rPr>
                        <a:t>Fast – even if time efficiency depends on the complexity of the case, arbitration is generally more efficient than traditional litigation. Appeals are limited and grounds for annulment or setting aside are narrow. Arbitration awards rendered in the UAE are generally final and binding.</a:t>
                      </a:r>
                    </a:p>
                  </a:txBody>
                  <a:tcPr>
                    <a:solidFill>
                      <a:srgbClr val="DBF0C5"/>
                    </a:solidFill>
                  </a:tcPr>
                </a:tc>
                <a:extLst>
                  <a:ext uri="{0D108BD9-81ED-4DB2-BD59-A6C34878D82A}">
                    <a16:rowId xmlns:a16="http://schemas.microsoft.com/office/drawing/2014/main" val="3551626006"/>
                  </a:ext>
                </a:extLst>
              </a:tr>
              <a:tr h="370840">
                <a:tc>
                  <a:txBody>
                    <a:bodyPr/>
                    <a:lstStyle/>
                    <a:p>
                      <a:pPr algn="l" rtl="0"/>
                      <a:r>
                        <a:rPr lang="en-GB" sz="1100" b="0" dirty="0"/>
                        <a:t>Procedure</a:t>
                      </a:r>
                    </a:p>
                  </a:txBody>
                  <a:tcPr/>
                </a:tc>
                <a:tc>
                  <a:txBody>
                    <a:bodyPr/>
                    <a:lstStyle/>
                    <a:p>
                      <a:pPr rtl="0"/>
                      <a:r>
                        <a:rPr lang="en-GB" sz="1100" b="1" dirty="0"/>
                        <a:t>Formal rules </a:t>
                      </a:r>
                      <a:r>
                        <a:rPr lang="en-GB" sz="1100" b="0" dirty="0"/>
                        <a:t>– the parties cannot agree between themselves about the fair and proper outcome of a dispute presented before courts. </a:t>
                      </a:r>
                    </a:p>
                  </a:txBody>
                  <a:tcPr>
                    <a:solidFill>
                      <a:srgbClr val="FFCCC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Flexible rules</a:t>
                      </a:r>
                      <a:r>
                        <a:rPr lang="en-GB" sz="1100" b="0" dirty="0"/>
                        <a:t>– </a:t>
                      </a:r>
                      <a:r>
                        <a:rPr kumimoji="0" lang="en-GB" sz="1100" b="0" i="0" u="none" strike="noStrike" kern="1200" cap="none" spc="0" normalizeH="0" baseline="0" noProof="0" dirty="0">
                          <a:ln>
                            <a:noFill/>
                          </a:ln>
                          <a:solidFill>
                            <a:srgbClr val="575757"/>
                          </a:solidFill>
                          <a:effectLst/>
                          <a:uLnTx/>
                          <a:uFillTx/>
                          <a:latin typeface="+mn-lt"/>
                          <a:ea typeface="+mn-ea"/>
                          <a:cs typeface="+mn-cs"/>
                        </a:rPr>
                        <a:t>the parties chose the applicable law, the </a:t>
                      </a:r>
                      <a:r>
                        <a:rPr lang="en-GB" sz="1100" b="0" dirty="0">
                          <a:solidFill>
                            <a:srgbClr val="575757"/>
                          </a:solidFill>
                          <a:latin typeface="+mn-lt"/>
                        </a:rPr>
                        <a:t>arbitrator</a:t>
                      </a:r>
                      <a:r>
                        <a:rPr kumimoji="0" lang="en-GB" sz="1100" b="0" i="0" u="none" strike="noStrike" kern="1200" cap="none" spc="0" normalizeH="0" baseline="0" noProof="0" dirty="0">
                          <a:ln>
                            <a:noFill/>
                          </a:ln>
                          <a:solidFill>
                            <a:srgbClr val="575757"/>
                          </a:solidFill>
                          <a:effectLst/>
                          <a:uLnTx/>
                          <a:uFillTx/>
                          <a:latin typeface="+mn-lt"/>
                          <a:ea typeface="+mn-ea"/>
                          <a:cs typeface="+mn-cs"/>
                        </a:rPr>
                        <a:t>, the number of arbitrators, the language, the dates, and the venues for hearings. This means that parties have a greater chance of having someone who knows the industry.</a:t>
                      </a:r>
                    </a:p>
                  </a:txBody>
                  <a:tcPr>
                    <a:solidFill>
                      <a:srgbClr val="DBF0C5"/>
                    </a:solidFill>
                  </a:tcPr>
                </a:tc>
                <a:extLst>
                  <a:ext uri="{0D108BD9-81ED-4DB2-BD59-A6C34878D82A}">
                    <a16:rowId xmlns:a16="http://schemas.microsoft.com/office/drawing/2014/main" val="3119719512"/>
                  </a:ext>
                </a:extLst>
              </a:tr>
              <a:tr h="370840">
                <a:tc>
                  <a:txBody>
                    <a:bodyPr/>
                    <a:lstStyle/>
                    <a:p>
                      <a:pPr algn="l" rtl="0"/>
                      <a:r>
                        <a:rPr lang="en-GB" sz="1100" b="0" dirty="0"/>
                        <a:t>Exclusion </a:t>
                      </a:r>
                    </a:p>
                  </a:txBody>
                  <a:tcPr/>
                </a:tc>
                <a:tc>
                  <a:txBody>
                    <a:bodyPr/>
                    <a:lstStyle/>
                    <a:p>
                      <a:pPr rtl="0"/>
                      <a:r>
                        <a:rPr lang="en-GB" sz="1100" b="0" dirty="0"/>
                        <a:t>In general, there is no exclusion – almost any contract permit litigation.</a:t>
                      </a:r>
                    </a:p>
                  </a:txBody>
                  <a:tcPr>
                    <a:solidFill>
                      <a:srgbClr val="DBF0C5"/>
                    </a:solidFill>
                  </a:tcPr>
                </a:tc>
                <a:tc>
                  <a:txBody>
                    <a:bodyPr/>
                    <a:lstStyle/>
                    <a:p>
                      <a:pPr rtl="0"/>
                      <a:r>
                        <a:rPr lang="en-GB" sz="1100" b="1" dirty="0"/>
                        <a:t>There are some exclusions </a:t>
                      </a:r>
                      <a:r>
                        <a:rPr lang="en-GB" sz="1100" b="0" dirty="0"/>
                        <a:t>- not arbitrable are labour disputes, disputes relating to registered commercial agencies, and public policy.</a:t>
                      </a:r>
                    </a:p>
                  </a:txBody>
                  <a:tcPr>
                    <a:solidFill>
                      <a:srgbClr val="FFCCCC"/>
                    </a:solidFill>
                  </a:tcPr>
                </a:tc>
                <a:extLst>
                  <a:ext uri="{0D108BD9-81ED-4DB2-BD59-A6C34878D82A}">
                    <a16:rowId xmlns:a16="http://schemas.microsoft.com/office/drawing/2014/main" val="281893974"/>
                  </a:ext>
                </a:extLst>
              </a:tr>
              <a:tr h="370840">
                <a:tc>
                  <a:txBody>
                    <a:bodyPr/>
                    <a:lstStyle/>
                    <a:p>
                      <a:pPr algn="l" rtl="0"/>
                      <a:r>
                        <a:rPr lang="en-GB" sz="1100" b="0" dirty="0"/>
                        <a:t>Jurisprudence</a:t>
                      </a:r>
                    </a:p>
                  </a:txBody>
                  <a:tcPr/>
                </a:tc>
                <a:tc>
                  <a:txBody>
                    <a:bodyPr/>
                    <a:lstStyle/>
                    <a:p>
                      <a:pPr rtl="0"/>
                      <a:r>
                        <a:rPr lang="en-GB" sz="1100" b="0" dirty="0"/>
                        <a:t>Based on traditional jurisprudence.</a:t>
                      </a:r>
                    </a:p>
                  </a:txBody>
                  <a:tcPr>
                    <a:solidFill>
                      <a:srgbClr val="DBF0C5"/>
                    </a:solidFill>
                  </a:tcPr>
                </a:tc>
                <a:tc>
                  <a:txBody>
                    <a:bodyPr/>
                    <a:lstStyle/>
                    <a:p>
                      <a:pPr rtl="0"/>
                      <a:r>
                        <a:rPr lang="en-GB" sz="1100" b="0" dirty="0"/>
                        <a:t>Not based on traditional jurisprudence.</a:t>
                      </a:r>
                    </a:p>
                  </a:txBody>
                  <a:tcPr>
                    <a:solidFill>
                      <a:srgbClr val="FFCCCC"/>
                    </a:solidFill>
                  </a:tcPr>
                </a:tc>
                <a:extLst>
                  <a:ext uri="{0D108BD9-81ED-4DB2-BD59-A6C34878D82A}">
                    <a16:rowId xmlns:a16="http://schemas.microsoft.com/office/drawing/2014/main" val="520743068"/>
                  </a:ext>
                </a:extLst>
              </a:tr>
              <a:tr h="370840">
                <a:tc>
                  <a:txBody>
                    <a:bodyPr/>
                    <a:lstStyle/>
                    <a:p>
                      <a:pPr algn="l" rtl="0"/>
                      <a:r>
                        <a:rPr lang="en-GB" sz="1100" b="0" dirty="0"/>
                        <a:t>Enforceability</a:t>
                      </a:r>
                    </a:p>
                  </a:txBody>
                  <a:tcPr/>
                </a:tc>
                <a:tc>
                  <a:txBody>
                    <a:bodyPr/>
                    <a:lstStyle/>
                    <a:p>
                      <a:pPr rtl="0"/>
                      <a:r>
                        <a:rPr lang="en-GB" sz="1100" b="1" dirty="0"/>
                        <a:t>Complex and challenging </a:t>
                      </a:r>
                      <a:r>
                        <a:rPr lang="en-GB" sz="1100" b="0" dirty="0"/>
                        <a:t>- enforcing a UAE local judgment abroad can be complex and challenging due to different legal systems of different countries. It depends on international treaties and convention.</a:t>
                      </a:r>
                    </a:p>
                  </a:txBody>
                  <a:tcPr>
                    <a:solidFill>
                      <a:srgbClr val="FFCCC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International per se </a:t>
                      </a:r>
                      <a:r>
                        <a:rPr lang="en-GB" sz="1100" b="0" dirty="0"/>
                        <a:t>– </a:t>
                      </a:r>
                      <a:r>
                        <a:rPr kumimoji="0" lang="en-GB" sz="1100" b="0" i="0" u="none" strike="noStrike" kern="1200" cap="none" spc="0" normalizeH="0" baseline="0" noProof="0" dirty="0">
                          <a:ln>
                            <a:noFill/>
                          </a:ln>
                          <a:solidFill>
                            <a:srgbClr val="575757"/>
                          </a:solidFill>
                          <a:effectLst/>
                          <a:uLnTx/>
                          <a:uFillTx/>
                          <a:latin typeface="+mn-lt"/>
                          <a:ea typeface="+mn-ea"/>
                          <a:cs typeface="+mn-cs"/>
                        </a:rPr>
                        <a:t>as the UAE are part of the New York convention, arbitral award made in a member state is enforceable in other member states. This facilitates the recognition and enforcement or arbitration awards both domestically and internationally.</a:t>
                      </a:r>
                      <a:endParaRPr lang="en-GB" sz="1100" b="0" dirty="0"/>
                    </a:p>
                  </a:txBody>
                  <a:tcPr>
                    <a:solidFill>
                      <a:srgbClr val="DBF0C5"/>
                    </a:solidFill>
                  </a:tcPr>
                </a:tc>
                <a:extLst>
                  <a:ext uri="{0D108BD9-81ED-4DB2-BD59-A6C34878D82A}">
                    <a16:rowId xmlns:a16="http://schemas.microsoft.com/office/drawing/2014/main" val="1449893817"/>
                  </a:ext>
                </a:extLst>
              </a:tr>
            </a:tbl>
          </a:graphicData>
        </a:graphic>
      </p:graphicFrame>
    </p:spTree>
    <p:extLst>
      <p:ext uri="{BB962C8B-B14F-4D97-AF65-F5344CB8AC3E}">
        <p14:creationId xmlns:p14="http://schemas.microsoft.com/office/powerpoint/2010/main" val="2055286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D65BB80-4730-4534-A105-5DC5C5138528}"/>
              </a:ext>
            </a:extLst>
          </p:cNvPr>
          <p:cNvGraphicFramePr>
            <a:graphicFrameLocks noChangeAspect="1"/>
          </p:cNvGraphicFramePr>
          <p:nvPr>
            <p:custDataLst>
              <p:tags r:id="rId1"/>
            </p:custDataLst>
            <p:extLst>
              <p:ext uri="{D42A27DB-BD31-4B8C-83A1-F6EECF244321}">
                <p14:modId xmlns:p14="http://schemas.microsoft.com/office/powerpoint/2010/main" val="8221407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8" name="Object 7" hidden="1">
                        <a:extLst>
                          <a:ext uri="{FF2B5EF4-FFF2-40B4-BE49-F238E27FC236}">
                            <a16:creationId xmlns:a16="http://schemas.microsoft.com/office/drawing/2014/main" id="{FD65BB80-4730-4534-A105-5DC5C51385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64A235B-3D9D-45D1-9014-B7249C615F34}"/>
              </a:ext>
            </a:extLst>
          </p:cNvPr>
          <p:cNvSpPr>
            <a:spLocks noGrp="1"/>
          </p:cNvSpPr>
          <p:nvPr>
            <p:ph type="title"/>
          </p:nvPr>
        </p:nvSpPr>
        <p:spPr>
          <a:xfrm>
            <a:off x="630000" y="480991"/>
            <a:ext cx="10342687" cy="664797"/>
          </a:xfrm>
        </p:spPr>
        <p:txBody>
          <a:bodyPr vert="horz"/>
          <a:lstStyle/>
          <a:p>
            <a:r>
              <a:rPr lang="en-GB" dirty="0"/>
              <a:t>Arbitration or Litigation</a:t>
            </a:r>
            <a:br>
              <a:rPr lang="en-GB" dirty="0"/>
            </a:br>
            <a:r>
              <a:rPr lang="en-GB" dirty="0"/>
              <a:t>Main characteristics and differences – Part 2</a:t>
            </a:r>
          </a:p>
        </p:txBody>
      </p:sp>
      <p:graphicFrame>
        <p:nvGraphicFramePr>
          <p:cNvPr id="3" name="Table 3">
            <a:extLst>
              <a:ext uri="{FF2B5EF4-FFF2-40B4-BE49-F238E27FC236}">
                <a16:creationId xmlns:a16="http://schemas.microsoft.com/office/drawing/2014/main" id="{3AB2A6FC-E86D-7532-0935-1FE51DF9A1F4}"/>
              </a:ext>
            </a:extLst>
          </p:cNvPr>
          <p:cNvGraphicFramePr>
            <a:graphicFrameLocks noGrp="1"/>
          </p:cNvGraphicFramePr>
          <p:nvPr>
            <p:extLst>
              <p:ext uri="{D42A27DB-BD31-4B8C-83A1-F6EECF244321}">
                <p14:modId xmlns:p14="http://schemas.microsoft.com/office/powerpoint/2010/main" val="1197095928"/>
              </p:ext>
            </p:extLst>
          </p:nvPr>
        </p:nvGraphicFramePr>
        <p:xfrm>
          <a:off x="630000" y="2188912"/>
          <a:ext cx="11030698" cy="3434080"/>
        </p:xfrm>
        <a:graphic>
          <a:graphicData uri="http://schemas.openxmlformats.org/drawingml/2006/table">
            <a:tbl>
              <a:tblPr firstRow="1" bandRow="1">
                <a:tableStyleId>{5C22544A-7EE6-4342-B048-85BDC9FD1C3A}</a:tableStyleId>
              </a:tblPr>
              <a:tblGrid>
                <a:gridCol w="1744084">
                  <a:extLst>
                    <a:ext uri="{9D8B030D-6E8A-4147-A177-3AD203B41FA5}">
                      <a16:colId xmlns:a16="http://schemas.microsoft.com/office/drawing/2014/main" val="268343992"/>
                    </a:ext>
                  </a:extLst>
                </a:gridCol>
                <a:gridCol w="3800213">
                  <a:extLst>
                    <a:ext uri="{9D8B030D-6E8A-4147-A177-3AD203B41FA5}">
                      <a16:colId xmlns:a16="http://schemas.microsoft.com/office/drawing/2014/main" val="1626064275"/>
                    </a:ext>
                  </a:extLst>
                </a:gridCol>
                <a:gridCol w="5486401">
                  <a:extLst>
                    <a:ext uri="{9D8B030D-6E8A-4147-A177-3AD203B41FA5}">
                      <a16:colId xmlns:a16="http://schemas.microsoft.com/office/drawing/2014/main" val="1464027949"/>
                    </a:ext>
                  </a:extLst>
                </a:gridCol>
              </a:tblGrid>
              <a:tr h="370840">
                <a:tc>
                  <a:txBody>
                    <a:bodyPr/>
                    <a:lstStyle/>
                    <a:p>
                      <a:pPr rtl="0"/>
                      <a:endParaRPr lang="en-GB" sz="1100" b="1" dirty="0"/>
                    </a:p>
                  </a:txBody>
                  <a:tcPr/>
                </a:tc>
                <a:tc>
                  <a:txBody>
                    <a:bodyPr/>
                    <a:lstStyle/>
                    <a:p>
                      <a:pPr rtl="0"/>
                      <a:r>
                        <a:rPr lang="en-GB" sz="1100" dirty="0"/>
                        <a:t>Litigation</a:t>
                      </a:r>
                    </a:p>
                  </a:txBody>
                  <a:tcPr/>
                </a:tc>
                <a:tc>
                  <a:txBody>
                    <a:bodyPr/>
                    <a:lstStyle/>
                    <a:p>
                      <a:pPr rtl="0"/>
                      <a:r>
                        <a:rPr lang="en-GB" sz="1100" dirty="0"/>
                        <a:t>Arbitration</a:t>
                      </a:r>
                    </a:p>
                  </a:txBody>
                  <a:tcPr/>
                </a:tc>
                <a:extLst>
                  <a:ext uri="{0D108BD9-81ED-4DB2-BD59-A6C34878D82A}">
                    <a16:rowId xmlns:a16="http://schemas.microsoft.com/office/drawing/2014/main" val="3006692930"/>
                  </a:ext>
                </a:extLst>
              </a:tr>
              <a:tr h="370840">
                <a:tc>
                  <a:txBody>
                    <a:bodyPr/>
                    <a:lstStyle/>
                    <a:p>
                      <a:pPr algn="l" rtl="0"/>
                      <a:r>
                        <a:rPr lang="en-GB" sz="1100" b="1" dirty="0"/>
                        <a:t>Appeal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solidFill>
                            <a:schemeClr val="tx1"/>
                          </a:solidFill>
                          <a:latin typeface="+mn-lt"/>
                        </a:rPr>
                        <a:t>Possible</a:t>
                      </a:r>
                      <a:r>
                        <a:rPr lang="en-GB" sz="1100" b="0" dirty="0">
                          <a:solidFill>
                            <a:schemeClr val="tx1"/>
                          </a:solidFill>
                          <a:latin typeface="+mn-lt"/>
                        </a:rPr>
                        <a:t> – </a:t>
                      </a:r>
                      <a:r>
                        <a:rPr kumimoji="0" lang="en-GB" sz="1100" b="0" i="0" u="none" strike="noStrike" kern="1200" cap="none" spc="0" normalizeH="0" baseline="0" noProof="0" dirty="0">
                          <a:ln>
                            <a:noFill/>
                          </a:ln>
                          <a:solidFill>
                            <a:schemeClr val="tx1"/>
                          </a:solidFill>
                          <a:effectLst/>
                          <a:uLnTx/>
                          <a:uFillTx/>
                          <a:latin typeface="+mn-lt"/>
                          <a:ea typeface="+mn-ea"/>
                          <a:cs typeface="+mn-cs"/>
                        </a:rPr>
                        <a:t>appeal to the relevant court of appeal within the specified time limit. The Court of Appeal will re-examine the case for any errors of law or procedure. Specific procedures and requirements may vary.</a:t>
                      </a:r>
                    </a:p>
                  </a:txBody>
                  <a:tcPr>
                    <a:solidFill>
                      <a:srgbClr val="DBF0C5"/>
                    </a:solidFill>
                  </a:tcPr>
                </a:tc>
                <a:tc>
                  <a:txBody>
                    <a:bodyPr/>
                    <a:lstStyle/>
                    <a:p>
                      <a:pPr algn="just" rtl="0"/>
                      <a:r>
                        <a:rPr lang="en-GB" sz="1100" b="0" i="0" dirty="0">
                          <a:solidFill>
                            <a:schemeClr val="tx1"/>
                          </a:solidFill>
                          <a:effectLst/>
                          <a:latin typeface="+mn-lt"/>
                        </a:rPr>
                        <a:t>As per the UAE Arbitration Law (Federal Law Number 6 of 2018), appealing an arbitral tribunal's decision on substantive grounds is not permitted. Nevertheless, the parties can request the local Court of Appeal to annul the award.</a:t>
                      </a:r>
                    </a:p>
                  </a:txBody>
                  <a:tcPr>
                    <a:solidFill>
                      <a:srgbClr val="FFCCCC"/>
                    </a:solidFill>
                  </a:tcPr>
                </a:tc>
                <a:extLst>
                  <a:ext uri="{0D108BD9-81ED-4DB2-BD59-A6C34878D82A}">
                    <a16:rowId xmlns:a16="http://schemas.microsoft.com/office/drawing/2014/main" val="3500366482"/>
                  </a:ext>
                </a:extLst>
              </a:tr>
              <a:tr h="370840">
                <a:tc>
                  <a:txBody>
                    <a:bodyPr/>
                    <a:lstStyle/>
                    <a:p>
                      <a:pPr algn="l" rtl="0"/>
                      <a:r>
                        <a:rPr lang="en-GB" sz="1100" b="1" dirty="0"/>
                        <a:t>Joinder of third party</a:t>
                      </a:r>
                    </a:p>
                  </a:txBody>
                  <a:tcPr/>
                </a:tc>
                <a:tc>
                  <a:txBody>
                    <a:bodyPr/>
                    <a:lstStyle/>
                    <a:p>
                      <a:pPr rtl="0"/>
                      <a:r>
                        <a:rPr lang="en-GB" sz="1100" b="1" dirty="0"/>
                        <a:t>No</a:t>
                      </a:r>
                      <a:r>
                        <a:rPr lang="en-GB" sz="1100" dirty="0"/>
                        <a:t> – the parties cannot involve a third party.</a:t>
                      </a:r>
                    </a:p>
                  </a:txBody>
                  <a:tcPr>
                    <a:solidFill>
                      <a:srgbClr val="FFCCCC"/>
                    </a:solidFill>
                  </a:tcPr>
                </a:tc>
                <a:tc>
                  <a:txBody>
                    <a:bodyPr/>
                    <a:lstStyle/>
                    <a:p>
                      <a:pPr rtl="0"/>
                      <a:r>
                        <a:rPr lang="en-GB" sz="1100" b="1" dirty="0">
                          <a:solidFill>
                            <a:schemeClr val="tx1"/>
                          </a:solidFill>
                          <a:latin typeface="helvetica_neue_roman"/>
                        </a:rPr>
                        <a:t>Yes</a:t>
                      </a:r>
                      <a:r>
                        <a:rPr lang="en-GB" sz="1100" dirty="0">
                          <a:solidFill>
                            <a:schemeClr val="tx1"/>
                          </a:solidFill>
                          <a:latin typeface="helvetica_neue_roman"/>
                        </a:rPr>
                        <a:t> - </a:t>
                      </a:r>
                      <a:r>
                        <a:rPr lang="en-GB" sz="1100" dirty="0">
                          <a:solidFill>
                            <a:schemeClr val="tx1"/>
                          </a:solidFill>
                          <a:latin typeface="+mn-lt"/>
                        </a:rPr>
                        <a:t>the parties can i</a:t>
                      </a:r>
                      <a:r>
                        <a:rPr lang="en-GB" sz="1100" b="0" i="0" dirty="0">
                          <a:solidFill>
                            <a:schemeClr val="tx1"/>
                          </a:solidFill>
                          <a:effectLst/>
                          <a:latin typeface="+mn-lt"/>
                        </a:rPr>
                        <a:t>nvolve </a:t>
                      </a:r>
                      <a:r>
                        <a:rPr lang="en-GB" sz="1100" b="0" i="0" dirty="0">
                          <a:solidFill>
                            <a:schemeClr val="tx1"/>
                          </a:solidFill>
                          <a:effectLst/>
                        </a:rPr>
                        <a:t>a third party as a party in already ongoing proceedings.</a:t>
                      </a:r>
                      <a:endParaRPr lang="en-GB" sz="1100" dirty="0"/>
                    </a:p>
                  </a:txBody>
                  <a:tcPr>
                    <a:solidFill>
                      <a:srgbClr val="DBF0C5"/>
                    </a:solidFill>
                  </a:tcPr>
                </a:tc>
                <a:extLst>
                  <a:ext uri="{0D108BD9-81ED-4DB2-BD59-A6C34878D82A}">
                    <a16:rowId xmlns:a16="http://schemas.microsoft.com/office/drawing/2014/main" val="1932333479"/>
                  </a:ext>
                </a:extLst>
              </a:tr>
              <a:tr h="370840">
                <a:tc>
                  <a:txBody>
                    <a:bodyPr/>
                    <a:lstStyle/>
                    <a:p>
                      <a:pPr algn="l" rtl="0"/>
                      <a:r>
                        <a:rPr lang="en-GB" sz="1100" b="1" dirty="0"/>
                        <a:t>Confidentiality of the proceedings</a:t>
                      </a:r>
                    </a:p>
                  </a:txBody>
                  <a:tcPr/>
                </a:tc>
                <a:tc>
                  <a:txBody>
                    <a:bodyPr/>
                    <a:lstStyle/>
                    <a:p>
                      <a:pPr rtl="0"/>
                      <a:r>
                        <a:rPr lang="en-GB" sz="1100" b="1" dirty="0"/>
                        <a:t>Public proceeding </a:t>
                      </a:r>
                      <a:r>
                        <a:rPr lang="en-GB" sz="1100" dirty="0"/>
                        <a:t>– in general, proceedings in the UAE are open to the public. Sensitive cases such as family law cases can be confidential.</a:t>
                      </a:r>
                    </a:p>
                  </a:txBody>
                  <a:tcPr>
                    <a:solidFill>
                      <a:srgbClr val="FFCCCC"/>
                    </a:solidFill>
                  </a:tcPr>
                </a:tc>
                <a:tc>
                  <a:txBody>
                    <a:bodyPr/>
                    <a:lstStyle/>
                    <a:p>
                      <a:pPr rtl="0"/>
                      <a:r>
                        <a:rPr lang="en-GB" sz="1100" b="1" dirty="0"/>
                        <a:t>Confidential </a:t>
                      </a:r>
                      <a:r>
                        <a:rPr lang="en-GB" sz="1100" b="0" dirty="0"/>
                        <a:t>– arbitration proceedings are generally private and confidential.</a:t>
                      </a:r>
                    </a:p>
                  </a:txBody>
                  <a:tcPr>
                    <a:solidFill>
                      <a:srgbClr val="DBF0C5"/>
                    </a:solidFill>
                  </a:tcPr>
                </a:tc>
                <a:extLst>
                  <a:ext uri="{0D108BD9-81ED-4DB2-BD59-A6C34878D82A}">
                    <a16:rowId xmlns:a16="http://schemas.microsoft.com/office/drawing/2014/main" val="190293127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Atmosphere </a:t>
                      </a:r>
                    </a:p>
                    <a:p>
                      <a:pPr algn="l" rtl="0"/>
                      <a:endParaRPr lang="en-GB" sz="1100" b="1" dirty="0"/>
                    </a:p>
                  </a:txBody>
                  <a:tcPr/>
                </a:tc>
                <a:tc>
                  <a:txBody>
                    <a:bodyPr/>
                    <a:lstStyle/>
                    <a:p>
                      <a:pPr rtl="0"/>
                      <a:r>
                        <a:rPr lang="en-GB" sz="1100" b="1" dirty="0"/>
                        <a:t>Formal</a:t>
                      </a:r>
                      <a:r>
                        <a:rPr lang="en-GB" sz="1100" dirty="0"/>
                        <a:t> – in courtrooms.</a:t>
                      </a:r>
                    </a:p>
                  </a:txBody>
                  <a:tcPr>
                    <a:solidFill>
                      <a:srgbClr val="FFCCCC"/>
                    </a:solidFill>
                  </a:tcPr>
                </a:tc>
                <a:tc>
                  <a:txBody>
                    <a:bodyPr/>
                    <a:lstStyle/>
                    <a:p>
                      <a:pPr rtl="0"/>
                      <a:r>
                        <a:rPr lang="en-GB" sz="1100" b="1" dirty="0"/>
                        <a:t>Less formal </a:t>
                      </a:r>
                      <a:r>
                        <a:rPr lang="en-GB" sz="1100" dirty="0"/>
                        <a:t>– because of the flexibility (see also flexible rules above).</a:t>
                      </a:r>
                    </a:p>
                  </a:txBody>
                  <a:tcPr>
                    <a:solidFill>
                      <a:srgbClr val="DBF0C5"/>
                    </a:solidFill>
                  </a:tcPr>
                </a:tc>
                <a:extLst>
                  <a:ext uri="{0D108BD9-81ED-4DB2-BD59-A6C34878D82A}">
                    <a16:rowId xmlns:a16="http://schemas.microsoft.com/office/drawing/2014/main" val="1634363422"/>
                  </a:ext>
                </a:extLst>
              </a:tr>
              <a:tr h="370840">
                <a:tc>
                  <a:txBody>
                    <a:bodyPr/>
                    <a:lstStyle/>
                    <a:p>
                      <a:pPr algn="l" rtl="0"/>
                      <a:r>
                        <a:rPr lang="en-GB" sz="1100" b="1" dirty="0"/>
                        <a:t>Lawyer or power of Attorney</a:t>
                      </a:r>
                    </a:p>
                  </a:txBody>
                  <a:tcPr/>
                </a:tc>
                <a:tc>
                  <a:txBody>
                    <a:bodyPr/>
                    <a:lstStyle/>
                    <a:p>
                      <a:pPr rtl="0"/>
                      <a:r>
                        <a:rPr lang="en-GB" sz="1100" dirty="0"/>
                        <a:t>Yes – a lawyer or a POA (Power of Attorney) is mandatory.</a:t>
                      </a:r>
                    </a:p>
                  </a:txBody>
                  <a:tcPr>
                    <a:solidFill>
                      <a:srgbClr val="FFCCCC"/>
                    </a:solidFill>
                  </a:tcPr>
                </a:tc>
                <a:tc>
                  <a:txBody>
                    <a:bodyPr/>
                    <a:lstStyle/>
                    <a:p>
                      <a:pPr rtl="0"/>
                      <a:r>
                        <a:rPr lang="en-GB" sz="1100" b="1" dirty="0"/>
                        <a:t>No - </a:t>
                      </a:r>
                      <a:r>
                        <a:rPr lang="en-GB" sz="1100" b="0" dirty="0"/>
                        <a:t>no lawyer required.</a:t>
                      </a:r>
                    </a:p>
                  </a:txBody>
                  <a:tcPr>
                    <a:solidFill>
                      <a:srgbClr val="DBF0C5"/>
                    </a:solidFill>
                  </a:tcPr>
                </a:tc>
                <a:extLst>
                  <a:ext uri="{0D108BD9-81ED-4DB2-BD59-A6C34878D82A}">
                    <a16:rowId xmlns:a16="http://schemas.microsoft.com/office/drawing/2014/main" val="469755496"/>
                  </a:ext>
                </a:extLst>
              </a:tr>
              <a:tr h="370840">
                <a:tc>
                  <a:txBody>
                    <a:bodyPr/>
                    <a:lstStyle/>
                    <a:p>
                      <a:pPr algn="l" rtl="0"/>
                      <a:r>
                        <a:rPr lang="en-GB" sz="1100" b="1" dirty="0"/>
                        <a:t>E-filing system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Yes – </a:t>
                      </a:r>
                      <a:r>
                        <a:rPr kumimoji="0" lang="en-GB" sz="1100" b="0" i="0" u="none" strike="noStrike" kern="1200" cap="none" spc="0" normalizeH="0" baseline="0" noProof="0" dirty="0">
                          <a:ln>
                            <a:noFill/>
                          </a:ln>
                          <a:solidFill>
                            <a:schemeClr val="tx1"/>
                          </a:solidFill>
                          <a:effectLst/>
                          <a:uLnTx/>
                          <a:uFillTx/>
                          <a:ea typeface="+mn-ea"/>
                          <a:cs typeface="+mn-cs"/>
                        </a:rPr>
                        <a:t>parties can use the </a:t>
                      </a:r>
                      <a:r>
                        <a:rPr kumimoji="0" lang="en-GB" sz="1100" b="0" i="0" u="none" strike="noStrike" kern="1200" cap="none" spc="0" normalizeH="0" baseline="0" noProof="0" dirty="0">
                          <a:ln>
                            <a:noFill/>
                          </a:ln>
                          <a:solidFill>
                            <a:srgbClr val="2E3558"/>
                          </a:solidFill>
                          <a:effectLst/>
                          <a:uLnTx/>
                          <a:uFillTx/>
                          <a:ea typeface="+mn-ea"/>
                          <a:cs typeface="+mn-cs"/>
                          <a:hlinkClick r:id="rId6">
                            <a:extLst>
                              <a:ext uri="{A12FA001-AC4F-418D-AE19-62706E023703}">
                                <ahyp:hlinkClr xmlns:ahyp="http://schemas.microsoft.com/office/drawing/2018/hyperlinkcolor" val="tx"/>
                              </a:ext>
                            </a:extLst>
                          </a:hlinkClick>
                        </a:rPr>
                        <a:t>eFiling</a:t>
                      </a:r>
                      <a:r>
                        <a:rPr kumimoji="0" lang="en-GB" sz="1100" b="0" i="0" u="none" strike="noStrike" kern="1200" cap="none" spc="0" normalizeH="0" baseline="0" noProof="0" dirty="0">
                          <a:ln>
                            <a:noFill/>
                          </a:ln>
                          <a:solidFill>
                            <a:schemeClr val="tx1"/>
                          </a:solidFill>
                          <a:effectLst/>
                          <a:uLnTx/>
                          <a:uFillTx/>
                          <a:ea typeface="+mn-ea"/>
                          <a:cs typeface="+mn-cs"/>
                          <a:hlinkClick r:id="rId6">
                            <a:extLst>
                              <a:ext uri="{A12FA001-AC4F-418D-AE19-62706E023703}">
                                <ahyp:hlinkClr xmlns:ahyp="http://schemas.microsoft.com/office/drawing/2018/hyperlinkcolor" val="tx"/>
                              </a:ext>
                            </a:extLst>
                          </a:hlinkClick>
                        </a:rPr>
                        <a:t> system </a:t>
                      </a:r>
                      <a:r>
                        <a:rPr kumimoji="0" lang="en-GB" sz="1100" b="0" i="0" u="none" strike="noStrike" kern="1200" cap="none" spc="0" normalizeH="0" baseline="0" noProof="0" dirty="0">
                          <a:ln>
                            <a:noFill/>
                          </a:ln>
                          <a:solidFill>
                            <a:schemeClr val="tx1"/>
                          </a:solidFill>
                          <a:effectLst/>
                          <a:uLnTx/>
                          <a:uFillTx/>
                          <a:ea typeface="+mn-ea"/>
                          <a:cs typeface="+mn-cs"/>
                        </a:rPr>
                        <a:t>from the Ministry of Justice.</a:t>
                      </a:r>
                    </a:p>
                  </a:txBody>
                  <a:tcPr>
                    <a:solidFill>
                      <a:srgbClr val="DBF0C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Yes – </a:t>
                      </a:r>
                      <a:r>
                        <a:rPr kumimoji="0" lang="en-GB" sz="1100" b="0" i="0" u="none" strike="noStrike" kern="1200" cap="none" spc="0" normalizeH="0" baseline="0" noProof="0" dirty="0">
                          <a:ln>
                            <a:noFill/>
                          </a:ln>
                          <a:solidFill>
                            <a:schemeClr val="tx1"/>
                          </a:solidFill>
                          <a:effectLst/>
                          <a:uLnTx/>
                          <a:uFillTx/>
                          <a:ea typeface="+mn-ea"/>
                          <a:cs typeface="+mn-cs"/>
                        </a:rPr>
                        <a:t>parties can use the </a:t>
                      </a:r>
                      <a:r>
                        <a:rPr kumimoji="0" lang="en-GB" sz="1100" b="0" i="0" u="none" strike="noStrike" kern="1200" cap="none" spc="0" normalizeH="0" baseline="0" noProof="0" dirty="0">
                          <a:ln>
                            <a:noFill/>
                          </a:ln>
                          <a:solidFill>
                            <a:srgbClr val="2E3558"/>
                          </a:solidFill>
                          <a:effectLst/>
                          <a:uLnTx/>
                          <a:uFillTx/>
                          <a:ea typeface="+mn-ea"/>
                          <a:cs typeface="+mn-cs"/>
                          <a:hlinkClick r:id="rId6">
                            <a:extLst>
                              <a:ext uri="{A12FA001-AC4F-418D-AE19-62706E023703}">
                                <ahyp:hlinkClr xmlns:ahyp="http://schemas.microsoft.com/office/drawing/2018/hyperlinkcolor" val="tx"/>
                              </a:ext>
                            </a:extLst>
                          </a:hlinkClick>
                        </a:rPr>
                        <a:t>eFiling</a:t>
                      </a:r>
                      <a:r>
                        <a:rPr kumimoji="0" lang="en-GB" sz="1100" b="0" i="0" u="none" strike="noStrike" kern="1200" cap="none" spc="0" normalizeH="0" baseline="0" noProof="0" dirty="0">
                          <a:ln>
                            <a:noFill/>
                          </a:ln>
                          <a:solidFill>
                            <a:schemeClr val="tx1"/>
                          </a:solidFill>
                          <a:effectLst/>
                          <a:uLnTx/>
                          <a:uFillTx/>
                          <a:ea typeface="+mn-ea"/>
                          <a:cs typeface="+mn-cs"/>
                          <a:hlinkClick r:id="rId6">
                            <a:extLst>
                              <a:ext uri="{A12FA001-AC4F-418D-AE19-62706E023703}">
                                <ahyp:hlinkClr xmlns:ahyp="http://schemas.microsoft.com/office/drawing/2018/hyperlinkcolor" val="tx"/>
                              </a:ext>
                            </a:extLst>
                          </a:hlinkClick>
                        </a:rPr>
                        <a:t> system </a:t>
                      </a:r>
                      <a:r>
                        <a:rPr kumimoji="0" lang="en-GB" sz="1100" b="0" i="0" u="none" strike="noStrike" kern="1200" cap="none" spc="0" normalizeH="0" baseline="0" noProof="0" dirty="0">
                          <a:ln>
                            <a:noFill/>
                          </a:ln>
                          <a:solidFill>
                            <a:schemeClr val="tx1"/>
                          </a:solidFill>
                          <a:effectLst/>
                          <a:uLnTx/>
                          <a:uFillTx/>
                          <a:ea typeface="+mn-ea"/>
                          <a:cs typeface="+mn-cs"/>
                        </a:rPr>
                        <a:t>from the Ministry of Justice.</a:t>
                      </a:r>
                    </a:p>
                  </a:txBody>
                  <a:tcPr>
                    <a:solidFill>
                      <a:srgbClr val="DBF0C5"/>
                    </a:solidFill>
                  </a:tcPr>
                </a:tc>
                <a:extLst>
                  <a:ext uri="{0D108BD9-81ED-4DB2-BD59-A6C34878D82A}">
                    <a16:rowId xmlns:a16="http://schemas.microsoft.com/office/drawing/2014/main" val="1539930763"/>
                  </a:ext>
                </a:extLst>
              </a:tr>
            </a:tbl>
          </a:graphicData>
        </a:graphic>
      </p:graphicFrame>
    </p:spTree>
    <p:extLst>
      <p:ext uri="{BB962C8B-B14F-4D97-AF65-F5344CB8AC3E}">
        <p14:creationId xmlns:p14="http://schemas.microsoft.com/office/powerpoint/2010/main" val="1127386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E4P_MASTERWIZARD_DRAFT" val="0"/>
  <p:tag name="EE4P_LANGUAGE_ID" val="1033"/>
  <p:tag name="EE4P_STYLE_NAME" val="Department of economic development"/>
  <p:tag name="THINKCELLPRESENTATIONDONOTDELETE" val="&lt;?xml version=&quot;1.0&quot; encoding=&quot;UTF-16&quot; standalone=&quot;yes&quot;?&gt;&lt;root reqver=&quot;25060&quot;&gt;&lt;version val=&quot;27994&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bNumberIsYear val=&quot;0&quot;/&gt;&lt;m_strFormatTime&gt;Q%5&lt;/m_strFormatTime&gt;&lt;m_yearfmt&gt;&lt;begin val=&quot;0&quot;/&gt;&lt;end val=&quot;4&quot;/&gt;&lt;/m_yearfmt&gt;&lt;/m_precDefaultQuarter&gt;&lt;m_precDefaultMonth&gt;&lt;m_yearfmt&gt;&lt;begin val=&quot;0&quot;/&gt;&lt;end val=&quot;4&quot;/&gt;&lt;/m_yearfmt&gt;&lt;/m_precDefaultMonth&gt;&lt;m_precDefaultWeek&gt;&lt;m_bNumberIsYear val=&quot;0&quot;/&gt;&lt;m_strFormatTime&gt;%d.&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1&quot;&gt;&lt;elem m_fUsage=&quot;1.00000000000000000000E+00&quot;&gt;&lt;m_msothmcolidx val=&quot;0&quot;/&gt;&lt;m_rgb r=&quot;0F&quot; g=&quot;93&quot; b=&quot;6C&quot;/&gt;&lt;m_nBrightness endver=&quot;26206&quot; val=&quot;0&quot;/&gt;&lt;/elem&gt;&lt;/m_vecMRU&gt;&lt;/m_mruColor&gt;&lt;m_eweekdayFirstOfWeek val=&quot;1&quot;/&gt;&lt;m_eweekdayFirstOfWorkweek val=&quot;2&quot;/&gt;&lt;m_eweekdayFirstOfWeekend val=&quot;7&quot;/&gt;&lt;/CPresentation&gt;&lt;/root&gt;"/>
  <p:tag name="EE4P_MASTERWIZARD_MARGINS" val="0"/>
  <p:tag name="EE4P_STYLE_ID" val="7RcVCIp8"/>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Zp8qvcP0Q9y2c2cZY8G.9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Wg.r9bb2Qu.yJuCGp6.U7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ED Grid 16:9">
  <a:themeElements>
    <a:clrScheme name="Custom 1">
      <a:dk1>
        <a:srgbClr val="575757"/>
      </a:dk1>
      <a:lt1>
        <a:sysClr val="window" lastClr="FFFFFF"/>
      </a:lt1>
      <a:dk2>
        <a:srgbClr val="BABCBE"/>
      </a:dk2>
      <a:lt2>
        <a:srgbClr val="F2F2F2"/>
      </a:lt2>
      <a:accent1>
        <a:srgbClr val="494B4D"/>
      </a:accent1>
      <a:accent2>
        <a:srgbClr val="6F6B60"/>
      </a:accent2>
      <a:accent3>
        <a:srgbClr val="C46761"/>
      </a:accent3>
      <a:accent4>
        <a:srgbClr val="A8ABAE"/>
      </a:accent4>
      <a:accent5>
        <a:srgbClr val="FFFFFF"/>
      </a:accent5>
      <a:accent6>
        <a:srgbClr val="000000"/>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err="1"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DED slides template and guidelines" id="{C15C5F51-73A4-4C9D-AB93-9F63ABE75699}" vid="{8B382DF7-253F-4DAD-8F0F-088B7D56279C}"/>
    </a:ext>
  </a:extLst>
</a:theme>
</file>

<file path=ppt/theme/theme2.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DED_slides_TEMPLATE</Template>
  <TotalTime>0</TotalTime>
  <Words>554</Words>
  <Application>Microsoft Office PowerPoint</Application>
  <PresentationFormat>Widescreen</PresentationFormat>
  <Paragraphs>44</Paragraphs>
  <Slides>2</Slides>
  <Notes>2</Notes>
  <HiddenSlides>0</HiddenSlides>
  <MMClips>0</MMClips>
  <ScaleCrop>false</ScaleCrop>
  <HeadingPairs>
    <vt:vector size="10"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vt:i4>
      </vt:variant>
      <vt:variant>
        <vt:lpstr>Custom Shows</vt:lpstr>
      </vt:variant>
      <vt:variant>
        <vt:i4>1</vt:i4>
      </vt:variant>
    </vt:vector>
  </HeadingPairs>
  <TitlesOfParts>
    <vt:vector size="9" baseType="lpstr">
      <vt:lpstr>Arial</vt:lpstr>
      <vt:lpstr>Calibri</vt:lpstr>
      <vt:lpstr>helvetica_neue_roman</vt:lpstr>
      <vt:lpstr>Trebuchet MS</vt:lpstr>
      <vt:lpstr>DED Grid 16:9</vt:lpstr>
      <vt:lpstr>think-cell Slide</vt:lpstr>
      <vt:lpstr>Arbitration or Litigation Main characteristics and differences – Part 1</vt:lpstr>
      <vt:lpstr>Arbitration or Litigation Main characteristics and differences – Part 2</vt:lpstr>
      <vt:lpstr>Format Guide Workshop</vt:lpstr>
    </vt:vector>
  </TitlesOfParts>
  <Company>Dennemeyer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Economic Development</dc:title>
  <dc:creator/>
  <cp:lastModifiedBy>Baldi, Brigitte</cp:lastModifiedBy>
  <cp:revision>78</cp:revision>
  <cp:lastPrinted>2023-11-10T16:31:07Z</cp:lastPrinted>
  <dcterms:created xsi:type="dcterms:W3CDTF">2023-10-02T05:43:18Z</dcterms:created>
  <dcterms:modified xsi:type="dcterms:W3CDTF">2024-04-29T13:57:01Z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ormat Name">
    <vt:lpwstr>Grid Format</vt:lpwstr>
  </property>
  <property fmtid="{D5CDD505-2E9C-101B-9397-08002B2CF9AE}" pid="3" name="NXPowerLiteLastOptimized">
    <vt:lpwstr>488649</vt:lpwstr>
  </property>
  <property fmtid="{D5CDD505-2E9C-101B-9397-08002B2CF9AE}" pid="4" name="NXPowerLiteSettings">
    <vt:lpwstr>87000AA0054001</vt:lpwstr>
  </property>
  <property fmtid="{D5CDD505-2E9C-101B-9397-08002B2CF9AE}" pid="5" name="NXPowerLiteVersion">
    <vt:lpwstr>D7.1.8</vt:lpwstr>
  </property>
  <property fmtid="{D5CDD505-2E9C-101B-9397-08002B2CF9AE}" pid="6" name="Template Name">
    <vt:lpwstr>16x9</vt:lpwstr>
  </property>
  <property fmtid="{D5CDD505-2E9C-101B-9397-08002B2CF9AE}" pid="7" name="MSIP_Label_ea60d57e-af5b-4752-ac57-3e4f28ca11dc_Enabled">
    <vt:lpwstr>true</vt:lpwstr>
  </property>
  <property fmtid="{D5CDD505-2E9C-101B-9397-08002B2CF9AE}" pid="8" name="MSIP_Label_ea60d57e-af5b-4752-ac57-3e4f28ca11dc_SetDate">
    <vt:lpwstr>2021-12-16T05:19:24Z</vt:lpwstr>
  </property>
  <property fmtid="{D5CDD505-2E9C-101B-9397-08002B2CF9AE}" pid="9" name="MSIP_Label_ea60d57e-af5b-4752-ac57-3e4f28ca11dc_Method">
    <vt:lpwstr>Standard</vt:lpwstr>
  </property>
  <property fmtid="{D5CDD505-2E9C-101B-9397-08002B2CF9AE}" pid="10" name="MSIP_Label_ea60d57e-af5b-4752-ac57-3e4f28ca11dc_Name">
    <vt:lpwstr>ea60d57e-af5b-4752-ac57-3e4f28ca11dc</vt:lpwstr>
  </property>
  <property fmtid="{D5CDD505-2E9C-101B-9397-08002B2CF9AE}" pid="11" name="MSIP_Label_ea60d57e-af5b-4752-ac57-3e4f28ca11dc_SiteId">
    <vt:lpwstr>36da45f1-dd2c-4d1f-af13-5abe46b99921</vt:lpwstr>
  </property>
  <property fmtid="{D5CDD505-2E9C-101B-9397-08002B2CF9AE}" pid="12" name="MSIP_Label_ea60d57e-af5b-4752-ac57-3e4f28ca11dc_ActionId">
    <vt:lpwstr>3e07677f-f409-4010-98b8-4019b28a4e8e</vt:lpwstr>
  </property>
  <property fmtid="{D5CDD505-2E9C-101B-9397-08002B2CF9AE}" pid="13" name="MSIP_Label_ea60d57e-af5b-4752-ac57-3e4f28ca11dc_ContentBits">
    <vt:lpwstr>0</vt:lpwstr>
  </property>
  <property fmtid="{D5CDD505-2E9C-101B-9397-08002B2CF9AE}" pid="14" name="MSIP_Label_969cd8b1-1616-4b06-8c3e-8c30c93a6f6c_Enabled">
    <vt:lpwstr>true</vt:lpwstr>
  </property>
  <property fmtid="{D5CDD505-2E9C-101B-9397-08002B2CF9AE}" pid="15" name="MSIP_Label_969cd8b1-1616-4b06-8c3e-8c30c93a6f6c_SetDate">
    <vt:lpwstr>2022-11-25T07:17:21Z</vt:lpwstr>
  </property>
  <property fmtid="{D5CDD505-2E9C-101B-9397-08002B2CF9AE}" pid="16" name="MSIP_Label_969cd8b1-1616-4b06-8c3e-8c30c93a6f6c_Method">
    <vt:lpwstr>Standard</vt:lpwstr>
  </property>
  <property fmtid="{D5CDD505-2E9C-101B-9397-08002B2CF9AE}" pid="17" name="MSIP_Label_969cd8b1-1616-4b06-8c3e-8c30c93a6f6c_Name">
    <vt:lpwstr>Confidential</vt:lpwstr>
  </property>
  <property fmtid="{D5CDD505-2E9C-101B-9397-08002B2CF9AE}" pid="18" name="MSIP_Label_969cd8b1-1616-4b06-8c3e-8c30c93a6f6c_SiteId">
    <vt:lpwstr>d04420b6-f1f2-4ac6-9f82-8b2021a0ac16</vt:lpwstr>
  </property>
  <property fmtid="{D5CDD505-2E9C-101B-9397-08002B2CF9AE}" pid="19" name="MSIP_Label_969cd8b1-1616-4b06-8c3e-8c30c93a6f6c_ActionId">
    <vt:lpwstr>fe5c552c-c821-4ef1-8a3d-ab1357d7b73a</vt:lpwstr>
  </property>
  <property fmtid="{D5CDD505-2E9C-101B-9397-08002B2CF9AE}" pid="20" name="MSIP_Label_969cd8b1-1616-4b06-8c3e-8c30c93a6f6c_ContentBits">
    <vt:lpwstr>1</vt:lpwstr>
  </property>
</Properties>
</file>